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2" r:id="rId4"/>
    <p:sldId id="259" r:id="rId5"/>
    <p:sldId id="256" r:id="rId6"/>
    <p:sldId id="260" r:id="rId7"/>
    <p:sldId id="261" r:id="rId8"/>
    <p:sldId id="258" r:id="rId9"/>
    <p:sldId id="264" r:id="rId10"/>
    <p:sldId id="265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CA6F-7A34-431D-8492-9248EC8E4068}" type="datetimeFigureOut">
              <a:rPr lang="zh-CN" altLang="en-US" smtClean="0"/>
              <a:t>2018-1-5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A1A9-9F85-4C1B-8E85-F438E26247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4679644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CA6F-7A34-431D-8492-9248EC8E4068}" type="datetimeFigureOut">
              <a:rPr lang="zh-CN" altLang="en-US" smtClean="0"/>
              <a:t>2018-1-5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A1A9-9F85-4C1B-8E85-F438E26247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5596443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CA6F-7A34-431D-8492-9248EC8E4068}" type="datetimeFigureOut">
              <a:rPr lang="zh-CN" altLang="en-US" smtClean="0"/>
              <a:t>2018-1-5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A1A9-9F85-4C1B-8E85-F438E26247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7371264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CA6F-7A34-431D-8492-9248EC8E4068}" type="datetimeFigureOut">
              <a:rPr lang="zh-CN" altLang="en-US" smtClean="0"/>
              <a:t>2018-1-5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A1A9-9F85-4C1B-8E85-F438E26247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4481240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CA6F-7A34-431D-8492-9248EC8E4068}" type="datetimeFigureOut">
              <a:rPr lang="zh-CN" altLang="en-US" smtClean="0"/>
              <a:t>2018-1-5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A1A9-9F85-4C1B-8E85-F438E26247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4555511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CA6F-7A34-431D-8492-9248EC8E4068}" type="datetimeFigureOut">
              <a:rPr lang="zh-CN" altLang="en-US" smtClean="0"/>
              <a:t>2018-1-5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A1A9-9F85-4C1B-8E85-F438E26247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2019478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CA6F-7A34-431D-8492-9248EC8E4068}" type="datetimeFigureOut">
              <a:rPr lang="zh-CN" altLang="en-US" smtClean="0"/>
              <a:t>2018-1-5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A1A9-9F85-4C1B-8E85-F438E26247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1584690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CA6F-7A34-431D-8492-9248EC8E4068}" type="datetimeFigureOut">
              <a:rPr lang="zh-CN" altLang="en-US" smtClean="0"/>
              <a:t>2018-1-5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A1A9-9F85-4C1B-8E85-F438E26247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6192331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CA6F-7A34-431D-8492-9248EC8E4068}" type="datetimeFigureOut">
              <a:rPr lang="zh-CN" altLang="en-US" smtClean="0"/>
              <a:t>2018-1-5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A1A9-9F85-4C1B-8E85-F438E26247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3906151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CA6F-7A34-431D-8492-9248EC8E4068}" type="datetimeFigureOut">
              <a:rPr lang="zh-CN" altLang="en-US" smtClean="0"/>
              <a:t>2018-1-5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A1A9-9F85-4C1B-8E85-F438E26247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4628366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CA6F-7A34-431D-8492-9248EC8E4068}" type="datetimeFigureOut">
              <a:rPr lang="zh-CN" altLang="en-US" smtClean="0"/>
              <a:t>2018-1-5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7A1A9-9F85-4C1B-8E85-F438E26247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6774047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6CA6F-7A34-431D-8492-9248EC8E4068}" type="datetimeFigureOut">
              <a:rPr lang="zh-CN" altLang="en-US" smtClean="0"/>
              <a:t>2018-1-5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7A1A9-9F85-4C1B-8E85-F438E26247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653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2162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矩形 4"/>
          <p:cNvSpPr/>
          <p:nvPr/>
        </p:nvSpPr>
        <p:spPr>
          <a:xfrm>
            <a:off x="1917496" y="5519943"/>
            <a:ext cx="57246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sz="4800" kern="100" dirty="0">
                <a:solidFill>
                  <a:schemeClr val="accent2">
                    <a:lumMod val="5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  <a:cs typeface="Times New Roman" panose="02020603050405020304" pitchFamily="18" charset="0"/>
              </a:rPr>
              <a:t>一次伤，要痛几次？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6384" y="158196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74433" y="4014861"/>
            <a:ext cx="32861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1"/>
                </a:solidFill>
                <a:latin typeface="Arial Black" pitchFamily="34" charset="0"/>
                <a:ea typeface="华文琥珀" pitchFamily="2" charset="-122"/>
              </a:rPr>
              <a:t>AEM</a:t>
            </a:r>
            <a:r>
              <a:rPr lang="zh-CN" altLang="en-US" sz="3200" dirty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周末分享</a:t>
            </a:r>
          </a:p>
          <a:p>
            <a:pPr algn="r">
              <a:spcBef>
                <a:spcPct val="50000"/>
              </a:spcBef>
            </a:pPr>
            <a:r>
              <a:rPr lang="zh-CN" altLang="en-US" sz="1600" dirty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第 </a:t>
            </a:r>
            <a:r>
              <a:rPr lang="en-US" altLang="zh-CN" sz="1600" dirty="0" smtClean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297</a:t>
            </a:r>
            <a:r>
              <a:rPr lang="zh-CN" altLang="en-US" sz="1600" dirty="0" smtClean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期</a:t>
            </a:r>
            <a:endParaRPr lang="zh-CN" altLang="en-US" sz="1600" dirty="0">
              <a:solidFill>
                <a:schemeClr val="accent1"/>
              </a:solidFill>
              <a:latin typeface="华文琥珀" pitchFamily="2" charset="-122"/>
              <a:ea typeface="华文琥珀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608002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7486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992840" y="4642009"/>
            <a:ext cx="4612763" cy="22159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algn="l" defTabSz="514350" rtl="0" eaLnBrk="1" latinLnBrk="0" hangingPunct="1"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60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54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周末愉快！</a:t>
            </a:r>
          </a:p>
          <a:p>
            <a:pPr algn="ctr">
              <a:spcBef>
                <a:spcPct val="50000"/>
              </a:spcBef>
            </a:pPr>
            <a:r>
              <a:rPr lang="zh-CN" altLang="en-US" sz="32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共创  共进  共赢  共享</a:t>
            </a:r>
          </a:p>
          <a:p>
            <a:pPr algn="r">
              <a:spcBef>
                <a:spcPct val="50000"/>
              </a:spcBef>
            </a:pPr>
            <a:r>
              <a:rPr lang="en-US" altLang="zh-CN" sz="18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AEM</a:t>
            </a:r>
            <a:r>
              <a:rPr lang="zh-CN" altLang="en-US" sz="18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科技人力资源部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519" y="4834793"/>
            <a:ext cx="1830422" cy="1830422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91313" y="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96384" y="158196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17144445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48629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矩形 5"/>
          <p:cNvSpPr/>
          <p:nvPr/>
        </p:nvSpPr>
        <p:spPr>
          <a:xfrm>
            <a:off x="561109" y="5142589"/>
            <a:ext cx="8021782" cy="773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6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一个伤害，你要让它痛几次？一个人在工作的时间如果只想“拿多少钱做多少事”，那不论他拿到多少钱都是贱卖的，伤害一定多次。</a:t>
            </a: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6384" y="158196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427416907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746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矩形 5"/>
          <p:cNvSpPr/>
          <p:nvPr/>
        </p:nvSpPr>
        <p:spPr>
          <a:xfrm>
            <a:off x="462395" y="5356887"/>
            <a:ext cx="82192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16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比方有两个人，一个人薪水低，另一个人薪水高一些，是薪水高的人比较值钱吗？不是，要看他们投入的状况，也许这位薪水高的仁兄说：“我价值更高，才给我这么一点，好，那我随便做做。”</a:t>
            </a: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6384" y="158196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423981732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46343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矩形 3"/>
          <p:cNvSpPr/>
          <p:nvPr/>
        </p:nvSpPr>
        <p:spPr>
          <a:xfrm>
            <a:off x="639040" y="4790209"/>
            <a:ext cx="7865919" cy="1649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  <a:spcAft>
                <a:spcPts val="0"/>
              </a:spcAft>
            </a:pPr>
            <a:r>
              <a:rPr lang="zh-CN" altLang="zh-CN" sz="16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如果他只用钱来衡量这段时间，</a:t>
            </a:r>
          </a:p>
          <a:p>
            <a:pPr algn="just">
              <a:lnSpc>
                <a:spcPts val="2500"/>
              </a:lnSpc>
            </a:pPr>
            <a:r>
              <a:rPr lang="zh-CN" altLang="zh-CN" sz="16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首先，他无法发挥所有的潜能</a:t>
            </a:r>
            <a:r>
              <a:rPr lang="zh-CN" altLang="zh-CN" sz="16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。第二，因为他不会非常努力，所以没有最大回馈。</a:t>
            </a:r>
          </a:p>
          <a:p>
            <a:pPr algn="just">
              <a:lnSpc>
                <a:spcPts val="2500"/>
              </a:lnSpc>
              <a:spcAft>
                <a:spcPts val="0"/>
              </a:spcAft>
            </a:pPr>
            <a:r>
              <a:rPr lang="zh-CN" altLang="zh-CN" sz="16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第三</a:t>
            </a:r>
            <a:r>
              <a:rPr lang="zh-CN" altLang="zh-CN" sz="16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，他一定常常浪费时间在抱怨。</a:t>
            </a:r>
          </a:p>
          <a:p>
            <a:pPr algn="just">
              <a:lnSpc>
                <a:spcPts val="2500"/>
              </a:lnSpc>
              <a:spcAft>
                <a:spcPts val="0"/>
              </a:spcAft>
            </a:pPr>
            <a:r>
              <a:rPr lang="zh-CN" altLang="zh-CN" sz="16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第四，一直抱怨的人，会吸引周围同类的人，弥漫着负面能量。</a:t>
            </a:r>
          </a:p>
          <a:p>
            <a:pPr algn="just">
              <a:lnSpc>
                <a:spcPts val="2500"/>
              </a:lnSpc>
              <a:spcAft>
                <a:spcPts val="0"/>
              </a:spcAft>
            </a:pPr>
            <a:r>
              <a:rPr lang="zh-CN" altLang="zh-CN" sz="16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第五，开心时间极少，人缘变坏，身体变差。</a:t>
            </a: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6384" y="158196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3469305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9252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矩形 6"/>
          <p:cNvSpPr/>
          <p:nvPr/>
        </p:nvSpPr>
        <p:spPr>
          <a:xfrm>
            <a:off x="509154" y="5081154"/>
            <a:ext cx="8136082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</a:pPr>
            <a:r>
              <a:rPr lang="zh-CN" altLang="zh-CN" sz="16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这种“给我多少钱做多少事”的念头真是一种伤害，而且不是痛一天，可能三年、十年都白做工了，人生都变坏了，至少是伤害五合一</a:t>
            </a:r>
            <a:r>
              <a:rPr lang="zh-CN" altLang="zh-CN" sz="16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！</a:t>
            </a:r>
            <a:endParaRPr lang="en-US" altLang="zh-CN" sz="1600" kern="1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ts val="2500"/>
              </a:lnSpc>
            </a:pPr>
            <a:r>
              <a:rPr lang="zh-CN" altLang="zh-CN" sz="16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但</a:t>
            </a:r>
            <a:r>
              <a:rPr lang="zh-CN" altLang="zh-CN" sz="16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如果你说，给我多少钱没关系，我不但做这些钱的事情，我还多做其他事，我在这个公司多做是“多赚的”，这个念头一转，差别就很大。</a:t>
            </a: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96384" y="158196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209796362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8317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矩形 3"/>
          <p:cNvSpPr/>
          <p:nvPr/>
        </p:nvSpPr>
        <p:spPr>
          <a:xfrm>
            <a:off x="477981" y="5246499"/>
            <a:ext cx="8042565" cy="100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  <a:spcAft>
                <a:spcPts val="0"/>
              </a:spcAft>
            </a:pPr>
            <a:r>
              <a:rPr lang="zh-CN" altLang="zh-CN" sz="16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我进公司后</a:t>
            </a:r>
            <a:r>
              <a:rPr lang="zh-CN" altLang="zh-CN" sz="16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sz="16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从打字员微薄的薪水开始，慢慢成为行政主管，管三</a:t>
            </a:r>
            <a:r>
              <a:rPr lang="zh-CN" altLang="zh-CN" sz="16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个人</a:t>
            </a:r>
            <a:r>
              <a:rPr lang="zh-CN" altLang="en-US" sz="16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CN" altLang="zh-CN" sz="16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一年半后</a:t>
            </a:r>
            <a:r>
              <a:rPr lang="zh-CN" altLang="zh-CN" sz="16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，感觉到天花板了，老板好心介绍我去另一家公司，一去面试，主管认为我过去的经验不管用，薪水降了一半。</a:t>
            </a: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6384" y="158196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10865331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矩形 2"/>
          <p:cNvSpPr/>
          <p:nvPr/>
        </p:nvSpPr>
        <p:spPr>
          <a:xfrm>
            <a:off x="509155" y="5367773"/>
            <a:ext cx="7928264" cy="1030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</a:pPr>
            <a:r>
              <a:rPr lang="zh-CN" altLang="zh-CN" sz="16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我想反正就当学习，听主管和客户谈策略，看同事进行有创意的演练。而当我看到公司一些做法不太合适，也告诉自己以后绝对不要重蹈覆辙。所以撇开薪资，自己学到许多“可以用”与“以后绝对不会做的事”，获益良多。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96384" y="158196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30678398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883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矩形 6"/>
          <p:cNvSpPr/>
          <p:nvPr/>
        </p:nvSpPr>
        <p:spPr>
          <a:xfrm>
            <a:off x="550717" y="5185065"/>
            <a:ext cx="8104910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  <a:spcAft>
                <a:spcPts val="0"/>
              </a:spcAft>
            </a:pPr>
            <a:r>
              <a:rPr lang="zh-CN" altLang="zh-CN" sz="16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更棒的是，我赚到了今生最重要的两个挚友，陪我在人生道路上，一路前行，就算我都没有赚到先前薪水，我都觉得太值了。但若我看着钱，数着馒头，随便应付工作，并随时寻找外面的工作机会，这两个人不会瞧得起我，不会和我做朋友，更遑论深交了。</a:t>
            </a: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96384" y="158196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207111419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956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矩形 4"/>
          <p:cNvSpPr/>
          <p:nvPr/>
        </p:nvSpPr>
        <p:spPr>
          <a:xfrm>
            <a:off x="342899" y="5049211"/>
            <a:ext cx="8291946" cy="1695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</a:pPr>
            <a:r>
              <a:rPr lang="zh-CN" altLang="zh-CN" sz="16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我每年都这样问自己：“如果今天公司不给我薪水，我还会不会想做这个工作？”</a:t>
            </a:r>
            <a:r>
              <a:rPr lang="zh-CN" altLang="zh-CN" sz="16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，而</a:t>
            </a:r>
            <a:r>
              <a:rPr lang="zh-CN" altLang="zh-CN" sz="16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答案也都是肯定的。</a:t>
            </a:r>
          </a:p>
          <a:p>
            <a:pPr algn="just">
              <a:lnSpc>
                <a:spcPts val="2500"/>
              </a:lnSpc>
            </a:pPr>
            <a:r>
              <a:rPr lang="zh-CN" altLang="zh-CN" sz="16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如果你不要只想到“我拿到多少薪水”，而是</a:t>
            </a:r>
            <a:r>
              <a:rPr lang="zh-CN" altLang="zh-CN" sz="16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“我</a:t>
            </a:r>
            <a:r>
              <a:rPr lang="zh-CN" altLang="en-US" sz="16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收获</a:t>
            </a:r>
            <a:r>
              <a:rPr lang="zh-CN" altLang="zh-CN" sz="16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多少”</a:t>
            </a:r>
            <a:r>
              <a:rPr lang="zh-CN" altLang="zh-CN" sz="16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，你就会把</a:t>
            </a:r>
            <a:r>
              <a:rPr lang="zh-CN" altLang="zh-CN" sz="16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你</a:t>
            </a:r>
            <a:r>
              <a:rPr lang="zh-CN" altLang="en-US" sz="16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热</a:t>
            </a:r>
            <a:r>
              <a:rPr lang="zh-CN" altLang="zh-CN" sz="1600" kern="1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爱</a:t>
            </a:r>
            <a:r>
              <a:rPr lang="zh-CN" altLang="zh-CN" sz="16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的事做得更好，把潜能发挥出来，而且我个人经验告诉我，该你的，老天一定会用很多不同的方式给你的。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1313" y="0"/>
            <a:ext cx="2452687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6384" y="158196"/>
            <a:ext cx="3458294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151554682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</TotalTime>
  <Words>617</Words>
  <Application>Microsoft Office PowerPoint</Application>
  <PresentationFormat>全屏显示(4:3)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黑体</vt:lpstr>
      <vt:lpstr>华文琥珀</vt:lpstr>
      <vt:lpstr>华文楷体</vt:lpstr>
      <vt:lpstr>宋体</vt:lpstr>
      <vt:lpstr>Arial</vt:lpstr>
      <vt:lpstr>Arial Black</vt:lpstr>
      <vt:lpstr>Calibri</vt:lpstr>
      <vt:lpstr>Calibri Light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HR-Yan Jing</dc:creator>
  <cp:lastModifiedBy>HR-Yan Jing</cp:lastModifiedBy>
  <cp:revision>11</cp:revision>
  <dcterms:created xsi:type="dcterms:W3CDTF">2018-01-04T01:11:56Z</dcterms:created>
  <dcterms:modified xsi:type="dcterms:W3CDTF">2018-01-05T03:19:22Z</dcterms:modified>
</cp:coreProperties>
</file>