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59" r:id="rId4"/>
    <p:sldId id="264" r:id="rId5"/>
    <p:sldId id="260" r:id="rId6"/>
    <p:sldId id="263" r:id="rId7"/>
    <p:sldId id="265" r:id="rId8"/>
    <p:sldId id="266" r:id="rId9"/>
    <p:sldId id="267" r:id="rId10"/>
    <p:sldId id="268" r:id="rId11"/>
    <p:sldId id="257" r:id="rId12"/>
    <p:sldId id="262" r:id="rId13"/>
    <p:sldId id="269" r:id="rId14"/>
    <p:sldId id="256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044913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46660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15465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8737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22117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57864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35828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524717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97271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8595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93603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3F9C8-1596-45C5-9826-53C6E24E894E}" type="datetimeFigureOut">
              <a:rPr lang="zh-CN" altLang="en-US" smtClean="0"/>
              <a:t>2017-12-29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0C064-E06D-4269-8668-EA886B77FC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54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5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1766870" y="5582288"/>
            <a:ext cx="5827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4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怎么说比说什么更重要</a:t>
            </a:r>
            <a:endParaRPr lang="zh-CN" altLang="zh-CN" sz="4400" dirty="0">
              <a:solidFill>
                <a:srgbClr val="FF0000"/>
              </a:solidFill>
              <a:latin typeface="Calibri" panose="020F0502020204030204" pitchFamily="34" charset="0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1272" y="3952516"/>
            <a:ext cx="3286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sz="16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 </a:t>
            </a:r>
            <a:r>
              <a:rPr lang="en-US" altLang="zh-CN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296</a:t>
            </a:r>
            <a:r>
              <a:rPr lang="zh-CN" altLang="en-US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  <a:endParaRPr lang="zh-CN" altLang="en-US" sz="1600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6334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317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77981" y="5094502"/>
            <a:ext cx="83231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师傅拍拍他的肩膀，笑着说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不错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，每件事都是一体两面，有对有错，有利有弊。我故意在顾客面前鼓励你，有两个作用：对顾客来说，是为了讨客人喜欢，因为谁都爱听好话；对你来说，既是鼓励又是鞭策，因为万事起头难，我希望你以后就能把工作做得更漂亮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！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 ”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徒弟听了很感动，从此更加用心学艺。几年下来，这名徒弟的技艺已非常精湛，足以独当一面了。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033339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29700" cy="4738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561109" y="5048440"/>
            <a:ext cx="8136082" cy="1344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我们在日常做一件极普通的小事，由于说话方式不同，所获得的效果和回报也不大相同。不仅要会做，也要会说。沟通含盖许多技巧，其中同理心是发挥各种沟通技巧的基石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en-US" altLang="zh-CN" sz="1400" dirty="0" smtClean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同理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心指的是能够站在对方的位置，了解其感受、想法，并将它适切的表达出来。亨利福特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(Henry Ford)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曾说：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任何成功的秘诀，就是以他人的观点来衡量问题。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04034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199" y="5365833"/>
            <a:ext cx="844781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还记得前面林克莱特访问小朋友的故事吗？若是以大人的想法听完故事，或许觉得小男孩的回答不切实际，若是直接跟小男孩说你的方法是天方夜谭，可能会让小男孩放弃当飞行员的梦想；但若这时发挥同理心，站在小男孩的角度去思考，用鼓励的语言，或许就造就了一位优秀的飞行员呢！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019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161162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8258" y="5568618"/>
            <a:ext cx="80061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总之，懂得耐心倾听、适当的赞美、培养并运用同理心，因为能够对他人感同身受，又能透过言语表达，让你的沟通能力提升，同时也能提高在职场上的能见度，是不可或缺的竞争力。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5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470563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42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92840" y="4642009"/>
            <a:ext cx="4612763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519" y="4834793"/>
            <a:ext cx="1830422" cy="1830422"/>
          </a:xfrm>
          <a:prstGeom prst="rect">
            <a:avLst/>
          </a:prstGeom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0549841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18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36418" y="5207584"/>
            <a:ext cx="8416637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zh-CN" sz="1400" dirty="0" smtClean="0">
                <a:effectLst/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卡耐基曾说：“一个人的成功，约有</a:t>
            </a:r>
            <a:r>
              <a:rPr lang="en-US" altLang="zh-CN" sz="1400" dirty="0">
                <a:latin typeface="宋体" panose="02010600030101010101" pitchFamily="2" charset="-122"/>
                <a:cs typeface="宋体" panose="02010600030101010101" pitchFamily="2" charset="-122"/>
              </a:rPr>
              <a:t>15%</a:t>
            </a:r>
            <a:r>
              <a:rPr lang="zh-CN" altLang="zh-CN" sz="1400" dirty="0" smtClean="0">
                <a:effectLst/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取决于知识和技能，</a:t>
            </a:r>
            <a:r>
              <a:rPr lang="en-US" altLang="zh-CN" sz="1400" dirty="0">
                <a:latin typeface="宋体" panose="02010600030101010101" pitchFamily="2" charset="-122"/>
                <a:cs typeface="宋体" panose="02010600030101010101" pitchFamily="2" charset="-122"/>
              </a:rPr>
              <a:t>85%</a:t>
            </a:r>
            <a:r>
              <a:rPr lang="zh-CN" altLang="zh-CN" sz="1400" dirty="0" smtClean="0">
                <a:effectLst/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取决于沟通</a:t>
            </a:r>
            <a:r>
              <a:rPr lang="zh-CN" altLang="zh-CN" sz="1400" dirty="0">
                <a:latin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zh-CN" sz="1400" dirty="0" smtClean="0">
                <a:effectLst/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发表自己意见的能力和激发他人热忱的能力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r>
              <a:rPr lang="zh-CN" altLang="zh-CN" sz="1400" dirty="0" smtClean="0">
                <a:effectLst/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endParaRPr lang="zh-CN" altLang="zh-CN" sz="14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ts val="2000"/>
              </a:lnSpc>
            </a:pPr>
            <a:r>
              <a:rPr lang="zh-CN" altLang="zh-CN" sz="1400" dirty="0" smtClean="0">
                <a:effectLst/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如何增进沟通能力”的书籍琳琅满目，而其中大部分的内容都是谈“如何提升表达的技巧”。但是，“表达”其实只是沟通能力中的一个部分。沟通力所需要的技巧分为三部分：倾听力、表达力及同理心，要具备良好的沟通能力，这三样缺一不可。</a:t>
            </a:r>
            <a:endParaRPr lang="zh-CN" altLang="zh-CN" sz="14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7211061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64783" cy="5195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540328" y="5346853"/>
            <a:ext cx="8281554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人与人之间的沟通透过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“听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”、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“说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、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“读”、“写”四种方式，而在四项主要沟通行为当中，“听”就占了整体的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65%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en-US" altLang="zh-CN" sz="1400" dirty="0" smtClean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ts val="2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美国知名主持人林克莱特一天访问一名小朋友，问他说：“你长大后想要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当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什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么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呀？”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小朋友天真的回答：“嗯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…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我要当飞机的驾驶员！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endParaRPr lang="en-US" altLang="zh-CN" sz="1400" dirty="0" smtClean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ts val="2000"/>
              </a:lnSpc>
            </a:pP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如果有一天，你的飞机飞到太平洋上空所有引擎都熄火了，你会怎么办？”林克莱特接着问。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1389361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837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415636" y="5041923"/>
            <a:ext cx="847898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小朋友想了想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我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会先告诉坐在飞机上的人绑好安全带，然后我挂上我的降落伞跳出去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当在现场的观众笑的东倒西歪时，林克莱特继续着注视这孩子，想看他是不是自作聪明的家伙。没想到，接着孩子的两行热泪夺眶而出，这才使的林克莱特发觉这孩子的悲悯之情，远非笔墨所能形容。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于是林克莱特问他说：“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为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什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么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要这么做？”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小孩的答案透露出一个孩子真挚的想法：“我要去拿燃料，我还要回来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！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endParaRPr lang="zh-CN" altLang="en-US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873505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3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88371" y="5176771"/>
            <a:ext cx="837507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这故事告诉我们，当你在听别人说话时，你真的听懂他的意思吗？如果不懂，就请听别人说完，而这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就是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听的艺术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一碰面就滔滔不绝、自顾自陈述自己的想法，是多数人最容易犯下的沟通错误，耐心倾听，比滔滔不绝更有好印象。事实上，“沟通”并不等于“说服”，因此适时保持沉默，耐心倾听对方的想法与要求，才能达到真正的双向交流。“倾听对方”与 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表达意见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的比例尽量以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8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2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为佳。最奇妙的是，你愈是倾听，对方愈会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觉得“说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了好多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话”而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感到心满意足，反而对你抱持很好的印象。</a:t>
            </a:r>
            <a:endParaRPr lang="zh-CN" altLang="en-US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636880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467591" y="5143500"/>
            <a:ext cx="839585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若想进一步展现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出</a:t>
            </a:r>
            <a:r>
              <a:rPr lang="en-US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你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听进去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了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可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搭配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两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种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做法：</a:t>
            </a: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一、重复对方的谈话内容，如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所以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你认为这可能会造成销售量下滑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？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二、以自己的话重新整理对方的说法，再直接确认，如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你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刚才所说的，就我的理解是这个意思，对吗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？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怎么说比说什么更重要。不是说的内容不重要，而是我们该如何表达，让我们传递给对方的内容更容易理解及感受更为重要。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9066536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902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98763" y="5143500"/>
            <a:ext cx="83127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这里给大家分享一个故事：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有一天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，徒弟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初试锋芒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、为第一位顾客理完发后，顾客照照镜子说：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头发还是有点长。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徒弟不知怎么回答。</a:t>
            </a: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站在一旁观察的师傅，立刻笑着解释说：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头发长，使您显得含蓄，这叫做藏而不露，很符合您的身分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。顾客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听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了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很高兴地离开了。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9184446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317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26027" y="4952137"/>
            <a:ext cx="84582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徒弟为第二位顾客理完发后，顾客照照镜子说：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 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头发剪得太短。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徒弟还是不知怎么回答。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师傅笑着解释：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头发短，使您显得有精神、朴实、厚道，让人感到很亲切。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顾客听了，很高兴地离开了。</a:t>
            </a: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徒弟为第三位顾客理完发后，顾客一边付账、一边笑道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理发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的时间挺长的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没说话。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师傅笑着解释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为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『首脑』多花点时间很有必要，您没听说：进门苍头秀士，出门白面书生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？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顾客听罢，大笑而去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632958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86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矩形 5"/>
          <p:cNvSpPr/>
          <p:nvPr/>
        </p:nvSpPr>
        <p:spPr>
          <a:xfrm>
            <a:off x="441613" y="4826675"/>
            <a:ext cx="826077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徒弟为第四位顾客理完发后，顾客一边付款、一边笑道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动作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还挺利落的！二十分钟就搞定了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徒弟不知所措，沉默不语。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师傅笑着抢答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如今，时间就是金钱，『顶上功夫』速战速决，为您节省了时间和金钱，何乐而不为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？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/>
            </a:r>
            <a:br>
              <a:rPr lang="en-US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</a:b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顾客听了，微笑点头地离开了。</a:t>
            </a:r>
          </a:p>
          <a:p>
            <a:pPr>
              <a:lnSpc>
                <a:spcPts val="2100"/>
              </a:lnSpc>
            </a:pP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到了理发店打烊之后，徒弟怯生生地问</a:t>
            </a:r>
            <a:r>
              <a:rPr lang="zh-CN" altLang="zh-CN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r>
              <a:rPr lang="zh-CN" altLang="en-US" sz="1400" dirty="0" smtClean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师傅，为什么您怎么说，就怎么有理？</a:t>
            </a:r>
            <a:r>
              <a:rPr lang="zh-CN" altLang="en-US" sz="1400" dirty="0">
                <a:latin typeface="宋体" panose="02010600030101010101" pitchFamily="2" charset="-122"/>
                <a:ea typeface="微软雅黑" panose="020B0503020204020204" pitchFamily="34" charset="-122"/>
                <a:cs typeface="宋体" panose="02010600030101010101" pitchFamily="2" charset="-122"/>
              </a:rPr>
              <a:t> ”</a:t>
            </a:r>
            <a:endParaRPr lang="zh-CN" altLang="zh-CN" sz="1400" dirty="0">
              <a:latin typeface="宋体" panose="02010600030101010101" pitchFamily="2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13" y="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6384" y="158196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4433784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1020</Words>
  <Application>Microsoft Office PowerPoint</Application>
  <PresentationFormat>全屏显示(4:3)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华文琥珀</vt:lpstr>
      <vt:lpstr>华文楷体</vt:lpstr>
      <vt:lpstr>宋体</vt:lpstr>
      <vt:lpstr>微软雅黑</vt:lpstr>
      <vt:lpstr>Arial</vt:lpstr>
      <vt:lpstr>Arial Black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HR-Yan Jing</dc:creator>
  <cp:lastModifiedBy>HR-Yan Jing</cp:lastModifiedBy>
  <cp:revision>10</cp:revision>
  <dcterms:created xsi:type="dcterms:W3CDTF">2017-12-26T01:40:27Z</dcterms:created>
  <dcterms:modified xsi:type="dcterms:W3CDTF">2017-12-29T01:24:33Z</dcterms:modified>
</cp:coreProperties>
</file>