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64" r:id="rId4"/>
    <p:sldId id="259" r:id="rId5"/>
    <p:sldId id="262" r:id="rId6"/>
    <p:sldId id="260" r:id="rId7"/>
    <p:sldId id="258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7321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24713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23222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9734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1580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68915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7956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5078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46865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97306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50937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10D5-5F43-4196-AD4D-0266EF9B2412}" type="datetimeFigureOut">
              <a:rPr lang="zh-CN" altLang="en-US" smtClean="0"/>
              <a:t>2017-12-15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6652-62E5-4CDF-929F-EE487486D8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6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363429" y="5456807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5400" kern="1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给人什么，得到什么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384" y="147805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0217" y="3920948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294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805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57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34" y="4764783"/>
            <a:ext cx="1830422" cy="1830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89356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542925" y="5188620"/>
            <a:ext cx="805815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不管你对别人做什么，最后得到的人并不是别人，而是自己。到处伤害人，最终自食其果，伤害就积累到自身；同样的，接纳别人，宽容别人，敬人者人恒敬之，最终也会赢得别人的敬重。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24868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62395" y="5174021"/>
            <a:ext cx="8219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种什么因，得什么果，给予别人什么，得到的也会是什么。因果是世界上最公平的定律：喜欢付出就会有获得，喜欢学习就会有智慧，喜欢知足就会有喜乐，喜欢助人就会有贵人，喜欢感恩就会有福报，喜欢分享就会有朋友，生活就是一面镜子，你给予别人的一切，都会忠实的反射回来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36060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9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15636" y="4894118"/>
            <a:ext cx="8317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宋朝文学家苏东坡和高僧佛印的故事我们都不陌生，有一次苏东坡与佛印端坐在一起，苏东坡问佛印说：“请问大师，我坐在这里像什么？”佛印因为心中慈悲，所以毫不犹豫的说：“您慈眉善目，身相庄严就像一尊佛祖。”苏东坡很满意佛印的回答。过了一会儿，换佛印问苏东坡说：“请问我坐在这里像什么？”苏东坡因为对佛印心生不满，所以揶揄他：“老实告诉你，你就像一堆牛粪。”佛印听了毫不介意，只是淡然一笑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4127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0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88373" y="5132457"/>
            <a:ext cx="8198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苏东坡自以为胜过佛印，洋洋得意，向妹妹夸口，没想到聪明的苏小妹说：“佛印修养好，心中是佛，他看你就是佛，你的心中只是牛粪，所以你看到佛印就是牛粪。”不是这样吗？当你心胸无限宽广时，眼中就是美丽的星星和月亮；但你器量狭窄时，心中只会有忌妒和丑陋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59645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6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29935" y="5184412"/>
            <a:ext cx="8167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以，我们要经常保持乐观积极、阳光开朗，正向的看待每一个人，欣赏别人的优点，因为正向的能量会吸引好的事物，经常抱怨、悲伤，这些不好的情绪会招来不必要的灾难。人往往在赞美、喜乐中成就了好事；也往往在生气、仇恨时做下了不可挽回的傻事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97930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89659" y="5112327"/>
            <a:ext cx="8364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同样的，我们也要接纳自己、喜欢自己，只有接受自己时，别人才会接受你。相信自己就是自己的主人，不要在乎别人的眼光，不一定要走别人的路，每个人都有自己的信仰和使命，你有你的海洋，我有我的森林，上天为每一个人开了一扇窗，我们要努力找到窗的钥匙，迎向瑰丽的碧海蓝天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33462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61109" y="5483772"/>
            <a:ext cx="8198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每天给自己赞美的声音，给自己鼓舞的勇气，以成熟的心态面对自己的不完美，有足够的智慧判断什么是对错，什么是适合自己的。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16003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0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36419" y="5344482"/>
            <a:ext cx="804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给人什么，得到什么，告诉我们善待周围每一个人，让社会转动善循环；给自己勇气和信心，让自己面对生命中的每一个挑战，幸福不是别人为你付出多少，而是你愿意付出更多，祝福每个人生命都是喜乐而自在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3196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384" y="158196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99828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678</Words>
  <Application>Microsoft Office PowerPoint</Application>
  <PresentationFormat>全屏显示(4:3)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6</cp:revision>
  <dcterms:created xsi:type="dcterms:W3CDTF">2017-12-12T01:17:27Z</dcterms:created>
  <dcterms:modified xsi:type="dcterms:W3CDTF">2017-12-15T02:05:13Z</dcterms:modified>
</cp:coreProperties>
</file>