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59" r:id="rId4"/>
    <p:sldId id="260" r:id="rId5"/>
    <p:sldId id="258" r:id="rId6"/>
    <p:sldId id="263" r:id="rId7"/>
    <p:sldId id="266" r:id="rId8"/>
    <p:sldId id="265" r:id="rId9"/>
    <p:sldId id="267" r:id="rId10"/>
    <p:sldId id="268" r:id="rId11"/>
    <p:sldId id="264" r:id="rId12"/>
    <p:sldId id="256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8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30D5-28BC-49CC-A6E5-0D7840A2FC31}" type="datetimeFigureOut">
              <a:rPr lang="zh-CN" altLang="en-US" smtClean="0"/>
              <a:t>2017-12-8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FC88-EB26-42B0-9C1A-1EB9AA886E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2935617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30D5-28BC-49CC-A6E5-0D7840A2FC31}" type="datetimeFigureOut">
              <a:rPr lang="zh-CN" altLang="en-US" smtClean="0"/>
              <a:t>2017-12-8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FC88-EB26-42B0-9C1A-1EB9AA886E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0362537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30D5-28BC-49CC-A6E5-0D7840A2FC31}" type="datetimeFigureOut">
              <a:rPr lang="zh-CN" altLang="en-US" smtClean="0"/>
              <a:t>2017-12-8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FC88-EB26-42B0-9C1A-1EB9AA886E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4840073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30D5-28BC-49CC-A6E5-0D7840A2FC31}" type="datetimeFigureOut">
              <a:rPr lang="zh-CN" altLang="en-US" smtClean="0"/>
              <a:t>2017-12-8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FC88-EB26-42B0-9C1A-1EB9AA886E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167758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30D5-28BC-49CC-A6E5-0D7840A2FC31}" type="datetimeFigureOut">
              <a:rPr lang="zh-CN" altLang="en-US" smtClean="0"/>
              <a:t>2017-12-8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FC88-EB26-42B0-9C1A-1EB9AA886E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8153649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30D5-28BC-49CC-A6E5-0D7840A2FC31}" type="datetimeFigureOut">
              <a:rPr lang="zh-CN" altLang="en-US" smtClean="0"/>
              <a:t>2017-12-8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FC88-EB26-42B0-9C1A-1EB9AA886E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9651521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30D5-28BC-49CC-A6E5-0D7840A2FC31}" type="datetimeFigureOut">
              <a:rPr lang="zh-CN" altLang="en-US" smtClean="0"/>
              <a:t>2017-12-8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FC88-EB26-42B0-9C1A-1EB9AA886E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8089697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30D5-28BC-49CC-A6E5-0D7840A2FC31}" type="datetimeFigureOut">
              <a:rPr lang="zh-CN" altLang="en-US" smtClean="0"/>
              <a:t>2017-12-8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FC88-EB26-42B0-9C1A-1EB9AA886E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9955514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30D5-28BC-49CC-A6E5-0D7840A2FC31}" type="datetimeFigureOut">
              <a:rPr lang="zh-CN" altLang="en-US" smtClean="0"/>
              <a:t>2017-12-8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FC88-EB26-42B0-9C1A-1EB9AA886E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3535384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30D5-28BC-49CC-A6E5-0D7840A2FC31}" type="datetimeFigureOut">
              <a:rPr lang="zh-CN" altLang="en-US" smtClean="0"/>
              <a:t>2017-12-8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FC88-EB26-42B0-9C1A-1EB9AA886E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5879489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30D5-28BC-49CC-A6E5-0D7840A2FC31}" type="datetimeFigureOut">
              <a:rPr lang="zh-CN" altLang="en-US" smtClean="0"/>
              <a:t>2017-12-8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FC88-EB26-42B0-9C1A-1EB9AA886E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2660703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430D5-28BC-49CC-A6E5-0D7840A2FC31}" type="datetimeFigureOut">
              <a:rPr lang="zh-CN" altLang="en-US" smtClean="0"/>
              <a:t>2017-12-8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1FC88-EB26-42B0-9C1A-1EB9AA886E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3933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53409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矩形 2"/>
          <p:cNvSpPr/>
          <p:nvPr/>
        </p:nvSpPr>
        <p:spPr>
          <a:xfrm>
            <a:off x="1298864" y="5464571"/>
            <a:ext cx="69930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CN" altLang="zh-CN" sz="36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华文新魏" panose="02010800040101010101" pitchFamily="2" charset="-122"/>
                <a:ea typeface="华文新魏" panose="02010800040101010101" pitchFamily="2" charset="-122"/>
                <a:cs typeface="宋体" panose="02010600030101010101" pitchFamily="2" charset="-122"/>
              </a:rPr>
              <a:t>找不到热情所在？</a:t>
            </a:r>
            <a:endParaRPr lang="en-US" altLang="zh-CN" sz="3600" b="1" dirty="0" smtClean="0">
              <a:solidFill>
                <a:schemeClr val="accent2">
                  <a:lumMod val="50000"/>
                </a:schemeClr>
              </a:solidFill>
              <a:effectLst/>
              <a:latin typeface="华文新魏" panose="02010800040101010101" pitchFamily="2" charset="-122"/>
              <a:ea typeface="华文新魏" panose="02010800040101010101" pitchFamily="2" charset="-122"/>
              <a:cs typeface="宋体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US" altLang="zh-CN" sz="36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华文新魏" panose="02010800040101010101" pitchFamily="2" charset="-122"/>
                <a:ea typeface="华文新魏" panose="02010800040101010101" pitchFamily="2" charset="-122"/>
                <a:cs typeface="宋体" panose="02010600030101010101" pitchFamily="2" charset="-122"/>
              </a:rPr>
              <a:t>       </a:t>
            </a:r>
            <a:r>
              <a:rPr lang="zh-CN" altLang="zh-CN" sz="36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华文新魏" panose="02010800040101010101" pitchFamily="2" charset="-122"/>
                <a:ea typeface="华文新魏" panose="02010800040101010101" pitchFamily="2" charset="-122"/>
                <a:cs typeface="宋体" panose="02010600030101010101" pitchFamily="2" charset="-122"/>
              </a:rPr>
              <a:t>四个</a:t>
            </a:r>
            <a:r>
              <a:rPr lang="zh-CN" altLang="en-US" sz="36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华文新魏" panose="02010800040101010101" pitchFamily="2" charset="-122"/>
                <a:ea typeface="华文新魏" panose="0201080004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36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华文新魏" panose="02010800040101010101" pitchFamily="2" charset="-122"/>
                <a:ea typeface="华文新魏" panose="02010800040101010101" pitchFamily="2" charset="-122"/>
                <a:cs typeface="宋体" panose="02010600030101010101" pitchFamily="2" charset="-122"/>
              </a:rPr>
              <a:t>认识自己</a:t>
            </a:r>
            <a:r>
              <a:rPr lang="zh-CN" altLang="en-US" sz="36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华文新魏" panose="02010800040101010101" pitchFamily="2" charset="-122"/>
                <a:ea typeface="华文新魏" panose="0201080004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36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华文新魏" panose="02010800040101010101" pitchFamily="2" charset="-122"/>
                <a:ea typeface="华文新魏" panose="02010800040101010101" pitchFamily="2" charset="-122"/>
                <a:cs typeface="宋体" panose="02010600030101010101" pitchFamily="2" charset="-122"/>
              </a:rPr>
              <a:t>的好方法！</a:t>
            </a:r>
            <a:endParaRPr lang="zh-CN" altLang="zh-CN" sz="3600" dirty="0">
              <a:solidFill>
                <a:schemeClr val="accent2">
                  <a:lumMod val="50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91313" y="31965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79512" y="116632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370490" y="4229741"/>
            <a:ext cx="32861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200" b="1" dirty="0">
                <a:solidFill>
                  <a:schemeClr val="accent1"/>
                </a:solidFill>
                <a:latin typeface="Arial Black" pitchFamily="34" charset="0"/>
                <a:ea typeface="华文琥珀" pitchFamily="2" charset="-122"/>
              </a:rPr>
              <a:t>AEM</a:t>
            </a:r>
            <a:r>
              <a:rPr lang="zh-CN" altLang="en-US" sz="3200" dirty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周末分享</a:t>
            </a:r>
          </a:p>
          <a:p>
            <a:pPr algn="r">
              <a:spcBef>
                <a:spcPct val="50000"/>
              </a:spcBef>
            </a:pPr>
            <a:r>
              <a:rPr lang="zh-CN" altLang="en-US" sz="1600" dirty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第 </a:t>
            </a:r>
            <a:r>
              <a:rPr lang="en-US" altLang="zh-CN" sz="1600" dirty="0" smtClean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293</a:t>
            </a:r>
            <a:r>
              <a:rPr lang="zh-CN" altLang="en-US" sz="1600" dirty="0" smtClean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 期</a:t>
            </a:r>
            <a:endParaRPr lang="zh-CN" altLang="en-US" sz="1600" dirty="0">
              <a:solidFill>
                <a:schemeClr val="accent1"/>
              </a:solidFill>
              <a:latin typeface="华文琥珀" pitchFamily="2" charset="-122"/>
              <a:ea typeface="华文琥珀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7709005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2785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矩形 5"/>
          <p:cNvSpPr/>
          <p:nvPr/>
        </p:nvSpPr>
        <p:spPr>
          <a:xfrm>
            <a:off x="545523" y="5559137"/>
            <a:ext cx="8052954" cy="7130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zh-CN" altLang="zh-CN" sz="15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随时觉察自己会心一笑的瞬间，并记下自己当时在做的事，如果你常常做这个练习，你终将会发掘自己的热情所在。</a:t>
            </a:r>
            <a:endParaRPr lang="zh-CN" altLang="en-US" sz="1500" dirty="0"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91313" y="31965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96384" y="85459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428887930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53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矩形 4"/>
          <p:cNvSpPr/>
          <p:nvPr/>
        </p:nvSpPr>
        <p:spPr>
          <a:xfrm>
            <a:off x="696190" y="5419589"/>
            <a:ext cx="8104910" cy="733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  <a:spcAft>
                <a:spcPts val="0"/>
              </a:spcAft>
            </a:pPr>
            <a:r>
              <a:rPr lang="zh-CN" altLang="zh-CN" sz="15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以上四个</a:t>
            </a:r>
            <a:r>
              <a:rPr lang="zh-CN" altLang="en-US" sz="15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“</a:t>
            </a:r>
            <a:r>
              <a:rPr lang="zh-CN" altLang="zh-CN" sz="15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认识自己</a:t>
            </a:r>
            <a:r>
              <a:rPr lang="zh-CN" altLang="en-US" sz="15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”</a:t>
            </a:r>
            <a:r>
              <a:rPr lang="zh-CN" altLang="zh-CN" sz="15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的方法，在我人生的旅途中一直帮助着我，希望也能够帮助到更多想认识自己的人。</a:t>
            </a: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91313" y="31965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6384" y="85459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18746412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571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91313" y="31965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96384" y="85459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38555" y="4571999"/>
            <a:ext cx="4612763" cy="22159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60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54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周末愉快！</a:t>
            </a:r>
          </a:p>
          <a:p>
            <a:pPr algn="ctr">
              <a:spcBef>
                <a:spcPct val="50000"/>
              </a:spcBef>
            </a:pPr>
            <a:r>
              <a:rPr lang="zh-CN" altLang="en-US" sz="32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共创  共进  共赢  共享</a:t>
            </a:r>
          </a:p>
          <a:p>
            <a:pPr algn="r">
              <a:spcBef>
                <a:spcPct val="50000"/>
              </a:spcBef>
            </a:pPr>
            <a:r>
              <a:rPr lang="en-US" altLang="zh-CN" sz="18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AEM</a:t>
            </a:r>
            <a:r>
              <a:rPr lang="zh-CN" altLang="en-US" sz="18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科技人力资源部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7234" y="4764783"/>
            <a:ext cx="1830422" cy="1830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24380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1318" cy="49045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矩形 5"/>
          <p:cNvSpPr/>
          <p:nvPr/>
        </p:nvSpPr>
        <p:spPr>
          <a:xfrm>
            <a:off x="488373" y="5163511"/>
            <a:ext cx="8395854" cy="1374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zh-CN" altLang="zh-CN" sz="15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我们的教育体制常常要求我们往外探寻</a:t>
            </a:r>
            <a:r>
              <a:rPr lang="zh-CN" altLang="en-US" sz="15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“</a:t>
            </a:r>
            <a:r>
              <a:rPr lang="zh-CN" altLang="zh-CN" sz="15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标准答案</a:t>
            </a:r>
            <a:r>
              <a:rPr lang="zh-CN" altLang="en-US" sz="15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”</a:t>
            </a:r>
            <a:r>
              <a:rPr lang="zh-CN" altLang="zh-CN" sz="15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，却忘了聆听自己内心的声音，许多人到了成年，仍对自己一无所知，对职涯规划一片茫然，我们常活在别人的期待之下，茫然地跟随人群的决定而做决定，往安全却不一定适合自己的路走，错失了能够发挥天分的机会，许多年轻人的迷惘都是源自于</a:t>
            </a:r>
            <a:r>
              <a:rPr lang="zh-CN" altLang="en-US" sz="15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“</a:t>
            </a:r>
            <a:r>
              <a:rPr lang="zh-CN" altLang="zh-CN" sz="15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不够认识自己</a:t>
            </a:r>
            <a:r>
              <a:rPr lang="zh-CN" altLang="en-US" sz="15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”</a:t>
            </a:r>
            <a:r>
              <a:rPr lang="zh-CN" altLang="zh-CN" sz="15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。</a:t>
            </a:r>
            <a:endParaRPr lang="zh-CN" altLang="en-US" sz="1500" dirty="0"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91313" y="31965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96384" y="85459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153610858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49149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矩形 2"/>
          <p:cNvSpPr/>
          <p:nvPr/>
        </p:nvSpPr>
        <p:spPr>
          <a:xfrm>
            <a:off x="405245" y="5205846"/>
            <a:ext cx="8063345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zh-CN" altLang="zh-CN" sz="15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我很庆幸随着岁月的增长，我逐渐了解自己，也越来越知道自己的特质和热情所在，这对我在许多人生的抉择上有很大的帮助。</a:t>
            </a:r>
            <a:r>
              <a:rPr lang="en-US" altLang="zh-CN" sz="15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/>
            </a:r>
            <a:br>
              <a:rPr lang="en-US" altLang="zh-CN" sz="15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</a:br>
            <a:r>
              <a:rPr lang="zh-CN" altLang="zh-CN" sz="1500" dirty="0" smtClean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我</a:t>
            </a:r>
            <a:r>
              <a:rPr lang="zh-CN" altLang="zh-CN" sz="15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归纳了几个</a:t>
            </a:r>
            <a:r>
              <a:rPr lang="zh-CN" altLang="zh-CN" sz="1500" dirty="0" smtClean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如何</a:t>
            </a:r>
            <a:r>
              <a:rPr lang="zh-CN" altLang="en-US" sz="1500" dirty="0" smtClean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“</a:t>
            </a:r>
            <a:r>
              <a:rPr lang="zh-CN" altLang="zh-CN" sz="1500" dirty="0" smtClean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认识自己</a:t>
            </a:r>
            <a:r>
              <a:rPr lang="zh-CN" altLang="en-US" sz="1500" dirty="0" smtClean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”</a:t>
            </a:r>
            <a:r>
              <a:rPr lang="zh-CN" altLang="zh-CN" sz="1500" dirty="0" smtClean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的</a:t>
            </a:r>
            <a:r>
              <a:rPr lang="zh-CN" altLang="zh-CN" sz="15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有效方法和经验</a:t>
            </a:r>
            <a:r>
              <a:rPr lang="zh-CN" altLang="en-US" sz="15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。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91313" y="31965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96384" y="85459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20515305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矩形 2"/>
          <p:cNvSpPr/>
          <p:nvPr/>
        </p:nvSpPr>
        <p:spPr>
          <a:xfrm>
            <a:off x="415635" y="5121571"/>
            <a:ext cx="8530937" cy="1649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  <a:spcAft>
                <a:spcPts val="0"/>
              </a:spcAft>
            </a:pPr>
            <a:r>
              <a:rPr lang="en-US" altLang="zh-CN" sz="15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1) </a:t>
            </a:r>
            <a:r>
              <a:rPr lang="zh-CN" altLang="zh-CN" sz="1500" b="1" dirty="0" smtClean="0">
                <a:solidFill>
                  <a:srgbClr val="FF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观察你的父母</a:t>
            </a:r>
            <a:endParaRPr lang="zh-CN" altLang="zh-CN" sz="15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  <a:p>
            <a:pPr>
              <a:lnSpc>
                <a:spcPts val="2500"/>
              </a:lnSpc>
              <a:spcAft>
                <a:spcPts val="0"/>
              </a:spcAft>
            </a:pPr>
            <a:r>
              <a:rPr lang="zh-CN" altLang="zh-CN" sz="1500" dirty="0" smtClean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虽然我们可能不想承认，但大多数的人都比自己想象的更像父母。如果你肯花点时间观察你的父母的特质和行为，去看看是什么牵动他们的喜怒哀乐？他们如何待人接物？他们做决定时如何思考？你很可能会惊讶你跟他们有多相似，从这些相似之处反推自己的特质，不失为认识自己的一个好方法。</a:t>
            </a:r>
            <a:endParaRPr lang="zh-CN" altLang="zh-CN" sz="1500" dirty="0"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91313" y="31965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96384" y="85459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247420271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421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矩形 2"/>
          <p:cNvSpPr/>
          <p:nvPr/>
        </p:nvSpPr>
        <p:spPr>
          <a:xfrm>
            <a:off x="426026" y="5033822"/>
            <a:ext cx="8489373" cy="1374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en-US" altLang="zh-CN" sz="15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2) </a:t>
            </a:r>
            <a:r>
              <a:rPr lang="zh-CN" altLang="zh-CN" sz="15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询问朋友的意见</a:t>
            </a:r>
          </a:p>
          <a:p>
            <a:pPr>
              <a:lnSpc>
                <a:spcPts val="2500"/>
              </a:lnSpc>
            </a:pPr>
            <a:r>
              <a:rPr lang="zh-CN" altLang="zh-CN" sz="15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俗话说旁观者清当局者迷，大多数的时候，你的朋友都比你还要了解你自己。当我在跟朋友聊天时，他们常会分享对我个人非常深刻的观察，神奇的是，通常这些观察都不是来自我最亲近的朋友，而是那些跟我有良好关系，但是久久才见一次面，却能让我非常信赖的朋友。</a:t>
            </a:r>
            <a:endParaRPr lang="zh-CN" altLang="en-US" sz="1500" dirty="0"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91313" y="31965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96384" y="85459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89629497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954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矩形 4"/>
          <p:cNvSpPr/>
          <p:nvPr/>
        </p:nvSpPr>
        <p:spPr>
          <a:xfrm>
            <a:off x="452004" y="5385138"/>
            <a:ext cx="8328314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  <a:spcAft>
                <a:spcPts val="0"/>
              </a:spcAft>
            </a:pPr>
            <a:r>
              <a:rPr lang="zh-CN" altLang="zh-CN" sz="15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通常跟你太友好、每天见面的人跟你靠得太近，无法观察到真实的你，如果想更加认识自己，我建议找出那些值得你尊敬、信任，敢说真话但不常见面的朋友，最好是你跟他们一起工作过，在轻松的聊天氛围下询问他们眼中的自己是什么样子，这将有助于找出你的特质和行为模式。</a:t>
            </a: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91313" y="31965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6384" y="85459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229228845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7798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矩形 4"/>
          <p:cNvSpPr/>
          <p:nvPr/>
        </p:nvSpPr>
        <p:spPr>
          <a:xfrm>
            <a:off x="436418" y="5008418"/>
            <a:ext cx="8271163" cy="1374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en-US" altLang="zh-CN" sz="15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3) </a:t>
            </a:r>
            <a:r>
              <a:rPr lang="zh-CN" altLang="zh-CN" sz="15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踏出舒适圈</a:t>
            </a:r>
          </a:p>
          <a:p>
            <a:pPr>
              <a:lnSpc>
                <a:spcPts val="2500"/>
              </a:lnSpc>
            </a:pPr>
            <a:r>
              <a:rPr lang="zh-CN" altLang="zh-CN" sz="15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想更加认识自己最有效率也最直接的方法，就是跳脱舒适圈去挑战自己的极限。当我第一次创业时，我很快的就发现了</a:t>
            </a:r>
            <a:r>
              <a:rPr lang="zh-CN" altLang="zh-CN" sz="1500" dirty="0" smtClean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自己个性</a:t>
            </a:r>
            <a:r>
              <a:rPr lang="zh-CN" altLang="zh-CN" sz="15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上的缺点和能力上的不足。面对来自客户、伙伴和投资人的压力，每一天都像是一场试炼。</a:t>
            </a:r>
            <a:endParaRPr lang="zh-CN" altLang="en-US" sz="1500" dirty="0"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91313" y="31965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6384" y="85459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342070344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2058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矩形 4"/>
          <p:cNvSpPr/>
          <p:nvPr/>
        </p:nvSpPr>
        <p:spPr>
          <a:xfrm>
            <a:off x="488372" y="5403273"/>
            <a:ext cx="8312728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  <a:spcAft>
                <a:spcPts val="0"/>
              </a:spcAft>
            </a:pPr>
            <a:r>
              <a:rPr lang="zh-CN" altLang="zh-CN" sz="15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经过了这些试炼之后，我逐渐的了解了自己的能力、偏好和做人原则。我开始了解什么对我是重要的，也慢慢知道我喜欢用什么样的方式处理难题。这些知识让我变得更加强大，帮助我面对未来的更多挑战。</a:t>
            </a: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91313" y="31965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6384" y="85459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29563996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7902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矩形 4"/>
          <p:cNvSpPr/>
          <p:nvPr/>
        </p:nvSpPr>
        <p:spPr>
          <a:xfrm>
            <a:off x="264968" y="4965707"/>
            <a:ext cx="8614064" cy="1374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  <a:spcAft>
                <a:spcPts val="0"/>
              </a:spcAft>
            </a:pPr>
            <a:r>
              <a:rPr lang="en-US" altLang="zh-CN" sz="15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4) </a:t>
            </a:r>
            <a:r>
              <a:rPr lang="zh-CN" altLang="zh-CN" sz="15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抓住让你会心一笑的时刻</a:t>
            </a:r>
          </a:p>
          <a:p>
            <a:pPr>
              <a:lnSpc>
                <a:spcPts val="2500"/>
              </a:lnSpc>
            </a:pPr>
            <a:r>
              <a:rPr lang="zh-CN" altLang="zh-CN" sz="15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找到热情是认识自己的最重要的一步。然而，发掘热情并不是一件简单的事情，很多人更误把兴趣当作热情。我认为找到自己热情的关键在于──用心觉察自己的情绪。当一个人在投入自己有热忱的的事时，往往会不经意的露出微笑，这种笑并非开怀大笑，而是发自内心地感到愉快、踏实的微笑。</a:t>
            </a:r>
            <a:endParaRPr lang="zh-CN" altLang="en-US" sz="1500" dirty="0"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91313" y="31965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6384" y="85459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406698139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</TotalTime>
  <Words>736</Words>
  <Application>Microsoft Office PowerPoint</Application>
  <PresentationFormat>全屏显示(4:3)</PresentationFormat>
  <Paragraphs>33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2" baseType="lpstr">
      <vt:lpstr>黑体</vt:lpstr>
      <vt:lpstr>华文琥珀</vt:lpstr>
      <vt:lpstr>华文楷体</vt:lpstr>
      <vt:lpstr>华文新魏</vt:lpstr>
      <vt:lpstr>宋体</vt:lpstr>
      <vt:lpstr>Arial</vt:lpstr>
      <vt:lpstr>Arial Black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HR-Yan Jing</dc:creator>
  <cp:lastModifiedBy>HR-Yan Jing</cp:lastModifiedBy>
  <cp:revision>10</cp:revision>
  <dcterms:created xsi:type="dcterms:W3CDTF">2017-12-05T01:38:58Z</dcterms:created>
  <dcterms:modified xsi:type="dcterms:W3CDTF">2017-12-08T01:50:14Z</dcterms:modified>
</cp:coreProperties>
</file>