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5" r:id="rId5"/>
    <p:sldId id="264" r:id="rId6"/>
    <p:sldId id="257" r:id="rId7"/>
    <p:sldId id="268" r:id="rId8"/>
    <p:sldId id="266" r:id="rId9"/>
    <p:sldId id="270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47475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39315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4085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2789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9023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02499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65047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19431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86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87360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811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7D23-924A-4D86-B8CA-B0B4543CBA78}" type="datetimeFigureOut">
              <a:rPr lang="zh-CN" altLang="en-US" smtClean="0"/>
              <a:t>2017-11-24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7AF0B-7487-43C7-9111-6E096D50A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2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2091128" y="5421936"/>
            <a:ext cx="458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 dirty="0">
                <a:solidFill>
                  <a:schemeClr val="accent4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别活得累而无效</a:t>
            </a:r>
            <a:endParaRPr lang="zh-CN" altLang="en-US" sz="4800" dirty="0">
              <a:solidFill>
                <a:schemeClr val="accent4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1681" y="2733450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291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689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56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13012" y="4754847"/>
            <a:ext cx="8717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你做了一个很累很辛苦的假象</a:t>
            </a:r>
          </a:p>
          <a:p>
            <a:pPr>
              <a:lnSpc>
                <a:spcPct val="150000"/>
              </a:lnSpc>
            </a:pPr>
            <a:r>
              <a:rPr lang="zh-CN" altLang="zh-CN" sz="1400" dirty="0"/>
              <a:t>　</a:t>
            </a:r>
            <a:r>
              <a:rPr lang="en-US" altLang="zh-CN" sz="1400" dirty="0" smtClean="0"/>
              <a:t>    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的人，很爱拼时间和晒朋友圈。每天群里打卡，好像自己就足够努力了。打卡只是一个行为，关键是背后的行为习惯。如果你要参加这样的活动，真正努力一整天才是有效的，否则你只是人云亦云地模仿了一个行为，做出了一个很累很辛苦的假象。成年人的世界，不再是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口号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的人生了，有效，比什么都重要。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44649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93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22117" y="5098647"/>
            <a:ext cx="8416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</a:t>
            </a: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有效，需要管理自己生活的节奏，从而管理好自己的精力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精力管理不仅是管理自己的精神头儿，而是通过合理的全身以及对整个生活节奏的管理。比如一天的时间，早起健身，上午处理最难的工作，下午做需要仔细思考的工作，晚上可以做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不用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的事情。如果这一切颠倒顺序，可能什么都做不好。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71566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矩形 5"/>
          <p:cNvSpPr/>
          <p:nvPr/>
        </p:nvSpPr>
        <p:spPr>
          <a:xfrm>
            <a:off x="400050" y="4871445"/>
            <a:ext cx="83439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每天用五分钟，做好日程管理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　 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让脑子变得很轻松最重要的方法是做日程管理。小到出门买菜，大到出差写报告，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一一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管理来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做日程管理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的好处是不需要用脑子时刻记着，有事儿直接记录上去，脑子特别轻松，每天打开看看，做完的划掉，就知道自己今天完成得如何，再也不担心有事儿忘记，时刻警惕着，也不会被突如其来的事情打乱计划。</a:t>
            </a:r>
          </a:p>
        </p:txBody>
      </p:sp>
    </p:spTree>
    <p:extLst>
      <p:ext uri="{BB962C8B-B14F-4D97-AF65-F5344CB8AC3E}">
        <p14:creationId xmlns:p14="http://schemas.microsoft.com/office/powerpoint/2010/main" val="1780879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矩形 5"/>
          <p:cNvSpPr/>
          <p:nvPr/>
        </p:nvSpPr>
        <p:spPr>
          <a:xfrm>
            <a:off x="353289" y="4944181"/>
            <a:ext cx="8188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善用高科技</a:t>
            </a: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智能化的时代，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很发达，很多人喜欢问别人用什么，自己就去下载。但其实每个人的需求不同，合适自己的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也不同，甚至于每个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并不需要用所有的功能。所以，先想好希望要找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什么功能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，下载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，挨个打开用用看看，就能找到自己合适的。</a:t>
            </a:r>
          </a:p>
        </p:txBody>
      </p:sp>
    </p:spTree>
    <p:extLst>
      <p:ext uri="{BB962C8B-B14F-4D97-AF65-F5344CB8AC3E}">
        <p14:creationId xmlns:p14="http://schemas.microsoft.com/office/powerpoint/2010/main" val="4140541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7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矩形 6"/>
          <p:cNvSpPr/>
          <p:nvPr/>
        </p:nvSpPr>
        <p:spPr>
          <a:xfrm>
            <a:off x="431223" y="5114659"/>
            <a:ext cx="82815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给自己规定时间完成工作，劳逸结合</a:t>
            </a:r>
          </a:p>
          <a:p>
            <a:pPr indent="304800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一篇文章，就一小时；做一个报告，用两小时。时间和日程跟人生目标一样，有目标才能有努力的动力，否则拖拖拉拉一两天做完绝不是梦。</a:t>
            </a:r>
          </a:p>
        </p:txBody>
      </p:sp>
    </p:spTree>
    <p:extLst>
      <p:ext uri="{BB962C8B-B14F-4D97-AF65-F5344CB8AC3E}">
        <p14:creationId xmlns:p14="http://schemas.microsoft.com/office/powerpoint/2010/main" val="4048548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89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245619" y="5036299"/>
            <a:ext cx="8652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凡事打个提前量</a:t>
            </a:r>
          </a:p>
          <a:p>
            <a:pPr indent="304800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天要的东西，你能不能昨天就做完，留下一整天的时间修改，或者提前跟老板争取有个修改的时间？如果凡事提前三小时还是紧张地做，不是错误百出，就是思考不全面，最后返工的还是自己。凡事提前全部完成，这样遇到突发事件，也不担心完不成任务，自己就不会慌乱。</a:t>
            </a:r>
          </a:p>
        </p:txBody>
      </p:sp>
    </p:spTree>
    <p:extLst>
      <p:ext uri="{BB962C8B-B14F-4D97-AF65-F5344CB8AC3E}">
        <p14:creationId xmlns:p14="http://schemas.microsoft.com/office/powerpoint/2010/main" val="11903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2"/>
            <a:ext cx="9144000" cy="470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矩形 6"/>
          <p:cNvSpPr/>
          <p:nvPr/>
        </p:nvSpPr>
        <p:spPr>
          <a:xfrm>
            <a:off x="696191" y="4934029"/>
            <a:ext cx="7751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你要相信一点，别人没有那么牛，自己也没有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差。关键是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根据自身实际情况选择适合自己的方式，一点一点往前走，真正有效的行动起来。</a:t>
            </a:r>
          </a:p>
        </p:txBody>
      </p:sp>
    </p:spTree>
    <p:extLst>
      <p:ext uri="{BB962C8B-B14F-4D97-AF65-F5344CB8AC3E}">
        <p14:creationId xmlns:p14="http://schemas.microsoft.com/office/powerpoint/2010/main" val="3603833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71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337</Words>
  <Application>Microsoft Office PowerPoint</Application>
  <PresentationFormat>全屏显示(4:3)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20</cp:revision>
  <dcterms:created xsi:type="dcterms:W3CDTF">2017-04-20T02:24:25Z</dcterms:created>
  <dcterms:modified xsi:type="dcterms:W3CDTF">2017-11-24T02:01:25Z</dcterms:modified>
</cp:coreProperties>
</file>