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65" r:id="rId5"/>
    <p:sldId id="260" r:id="rId6"/>
    <p:sldId id="261" r:id="rId7"/>
    <p:sldId id="262" r:id="rId8"/>
    <p:sldId id="266" r:id="rId9"/>
    <p:sldId id="264" r:id="rId10"/>
    <p:sldId id="263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695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5342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64788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9056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0216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242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53081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54288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541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43498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1748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CC47-5F0B-4808-9B2C-DBB93311836D}" type="datetimeFigureOut">
              <a:rPr lang="zh-CN" altLang="en-US" smtClean="0"/>
              <a:t>2017-11-17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7149-77BA-4233-872A-882A6FE7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9434" y="5974773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4400" kern="100" dirty="0">
                <a:solidFill>
                  <a:schemeClr val="accent2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企业不是家庭，是一支球队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2"/>
            <a:ext cx="9144000" cy="592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4966819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290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974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88373" y="5367635"/>
            <a:ext cx="8239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所以现在公司欢迎新人的时候，我们适合说，欢迎加入我们，我们很强，但我们希望因为你的加入，能够让我们获得更多的胜利！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23196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64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47517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9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72786" y="5132199"/>
            <a:ext cx="8369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公司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欢迎新人的时候，大家常说：“欢迎加入这个大家庭”，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说法，给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人一种温暖和亲切的感觉，使新员工尽快融入这个集体。但是从企业成员的组成角度来说，我们并不是家庭，也不像家庭。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01331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57199" y="5450900"/>
            <a:ext cx="7990609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家庭成员是不能选择的，也无法在你的人生道路上做调整或是改变。家庭成员的组成，无论来自于血缘或是姻亲，一旦成为家庭的成员就注定了，不论生下来的儿子成不成材，兄弟手足会不会惹麻烦，这些成员都不会变动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54682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8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67591" y="5533890"/>
            <a:ext cx="8395854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但是在企业里面，如果一个人真的跟不上公司的脚步，或是根本不适合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公司为了团队战斗力，是会做调整、淘汰、换血的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27079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36417" y="5398946"/>
            <a:ext cx="8427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比起家庭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，企业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更像一支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球队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球队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和家庭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不一样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球队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成立的目的是为了赢球，大家一起努力就是为了胜利。所以在球队里的每一个人，都要找到自己的定位和功能，找到自己被利用的价值：而且这个责任在自己的身上，没有人有义务替你负责。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7296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58486" y="5153892"/>
            <a:ext cx="8427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果你的存在，对球队来说不是资产而是一个负债，那你就没有留在球队的价值。反之，如果你的目标和球队是一致的，都为了追求胜利而努力，都为了向更好的未来迈进，那你就是球队不可或缺的栋梁之材，球队无论如何也要留住你、培养你：因为你的成长和成功，就会是球队的成绩和收获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97968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40326" y="5291482"/>
            <a:ext cx="818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因为这是一个团队竞赛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，大家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都能各司其职的时候，这支球队才能发挥最大的战斗力，这也是球队存在对比于企业最大意义价值所在。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451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436418" y="5166020"/>
            <a:ext cx="846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论是对公司或者对球队来说，领导者最重要的，就是要如何找到对的人，让大家能团结一心、发挥所长、创造价值、获得胜利。而其中最关键的一点，就是要让对的人上车、让不对的人下车，这也是我们谈到，企业是球队而不是家庭的最重要概念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97024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436417" y="5132199"/>
            <a:ext cx="8271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球队是为了目标与胜利的集合体，好的团队成员绝对是经过优选调整，甚至是在冲突、对立、妥协之后的结果。这一切均非偶然，绝对是用心与时间相乘之后所带来的心血结晶。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0650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565</Words>
  <Application>Microsoft Office PowerPoint</Application>
  <PresentationFormat>全屏显示(4:3)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2017-11-14T01:38:03Z</dcterms:created>
  <dcterms:modified xsi:type="dcterms:W3CDTF">2017-11-17T01:18:43Z</dcterms:modified>
</cp:coreProperties>
</file>