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5478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6095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92213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160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81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8385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7512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96627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6856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43334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0464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CBCD-F659-45EA-8552-E1E55EF763DE}" type="datetimeFigureOut">
              <a:rPr lang="zh-CN" altLang="en-US" smtClean="0"/>
              <a:t>2017-11-3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4817-6E3B-445E-BBFC-402087D0A2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2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01437" y="5156200"/>
            <a:ext cx="7730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戒“奶嘴”，</a:t>
            </a:r>
          </a:p>
          <a:p>
            <a:r>
              <a:rPr lang="zh-CN" altLang="en-US" sz="4800" b="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夺回你的专注力</a:t>
            </a:r>
            <a:endParaRPr lang="zh-CN" altLang="en-US" sz="4800" dirty="0">
              <a:solidFill>
                <a:schemeClr val="accent4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48250" y="391044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288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525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5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88373" y="4748288"/>
            <a:ext cx="844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为自己设定有意义的目标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请找到一件能够带给你长期收益和幸福感的事情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，不需要追求物质收益，也不需要苛求成为领域专家，它的意义，是帮助你对抗慵常、平凡、索然无味的日常生活。让你保持头脑的清醒。把它安排进每天的日程中，并逐渐形成一种学习的习惯。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6652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9" y="0"/>
            <a:ext cx="9162259" cy="464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28413" y="4657263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86" y="4806350"/>
            <a:ext cx="162673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7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89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72786" y="5062111"/>
            <a:ext cx="832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1995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年的“费尔蒙特饭店会议”上有过这样的惊人之言：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未来贫富差距加剧，为消解占世界人口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80%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的“穷人”可能会出现的多余精力和不满情绪，建议给这些人塞上一个“奶嘴”，让他们安于人造的娱乐信息中，最后慢慢丧失抗争欲望和思考能力。这就是闻名遐迩的「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Tittytainment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」战略。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72752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9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57199" y="4769427"/>
            <a:ext cx="8208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「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Tittytainment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」战略具体是什么呢？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一是发展发泄性产业。包括赌博业、暴力游戏，集中报道口水战、纠纷冲突等，让大众发泄多余的精力。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二是发展满足性产业。包括报道娱乐圈新闻、明星花边，发展大量的偶像剧、综艺等大众化娱乐产业，让大众沉溺于享乐和安逸中，从而丧失上进心和深度思考能力。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41874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6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18233" y="5336995"/>
            <a:ext cx="8414039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拿综艺节目举例，其背后是精确到秒的台本，多次的彩排，从场景到灯光再到人物的服装、语气、动作，全部精心调制，目的就是为了让你沉浸其中，忘掉时间的流逝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消费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娱乐文化正为我们创造一个又一个牢笼。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13307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840"/>
            <a:ext cx="9144000" cy="477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19545" y="4754848"/>
            <a:ext cx="8364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这个现象不仅仅是在我们的社会中存在。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大前研一提及：日本新一代正在逐渐步入“低智商社会”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。他们读的书越来越幼稚，对各种谣言丝毫不会思考，很容易遭到媒体的操纵，得过且过、毫无斗志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，他们认为将来不管发生了什么事，都将由“高层”来解决，自己用不着去浪费脑细胞，只要按照别人说的去做就可以了。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47600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10439" y="5183245"/>
            <a:ext cx="8494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你是否经常会出现以下的场景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：想着要学习，却忍不住拿出手机刷微信、打游戏，一边又安慰自己：明天再努力吧！而第二天，重复着跟前一天一模一样的生活。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一旦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你习惯了这种“舒适”生活，就很难去做那些“高投入”的事。所以，我们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似乎很难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专注去做一件事情。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87275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5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40328" y="4907313"/>
            <a:ext cx="8375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我们习惯了轻易获得大量愉悦感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久而久之，愉悦感更少、付出更高的行为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比如学习，阅读，思考也就没有人愿意去做。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这样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下去，公众将会在不久的将来，失去自主思考和判断的能力。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最终他们会期望媒体为他们进行思考，并作出判断。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62578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1" cy="423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15635" y="4743667"/>
            <a:ext cx="8416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如何摆脱这种困境，给大家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几个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建议：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拒绝低幼化的语言刺激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也就是少用烂俗的网络词汇，因为，语言塑造了我们的思维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。日常生活中，尽量拨出一定的时间，看深度的、优秀的书籍和文章，保持自己对语言的理解和运用能力。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45192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67565" y="4919008"/>
            <a:ext cx="8608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拒绝抢夺注意力的低劣产品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如果可以，拒绝从众，拒绝那些肤浅的综艺、影视剧、热点消息、娱乐圈资讯，只看最优秀的作品。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不要让自己成为“愉悦感”的奴隶。不动脑子，能带来短期的愉悦和轻松，但长期来看，它只能导向空虚和无聊。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43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11" y="10604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07425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734</Words>
  <Application>Microsoft Office PowerPoint</Application>
  <PresentationFormat>全屏显示(4:3)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2017-10-30T05:37:53Z</dcterms:created>
  <dcterms:modified xsi:type="dcterms:W3CDTF">2017-11-03T00:54:43Z</dcterms:modified>
</cp:coreProperties>
</file>