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6" r:id="rId3"/>
    <p:sldId id="257" r:id="rId4"/>
    <p:sldId id="264" r:id="rId5"/>
    <p:sldId id="263" r:id="rId6"/>
    <p:sldId id="262" r:id="rId7"/>
    <p:sldId id="260" r:id="rId8"/>
    <p:sldId id="259" r:id="rId9"/>
    <p:sldId id="258" r:id="rId10"/>
    <p:sldId id="269" r:id="rId11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C397-DCEF-490F-86A9-B441A32DD385}" type="datetimeFigureOut">
              <a:rPr lang="zh-CN" altLang="en-US" smtClean="0"/>
              <a:t>2017-10-13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2865-8D21-4922-B1BC-C64FE048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4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C397-DCEF-490F-86A9-B441A32DD385}" type="datetimeFigureOut">
              <a:rPr lang="zh-CN" altLang="en-US" smtClean="0"/>
              <a:t>2017-10-13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2865-8D21-4922-B1BC-C64FE048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12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C397-DCEF-490F-86A9-B441A32DD385}" type="datetimeFigureOut">
              <a:rPr lang="zh-CN" altLang="en-US" smtClean="0"/>
              <a:t>2017-10-13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2865-8D21-4922-B1BC-C64FE048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22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C397-DCEF-490F-86A9-B441A32DD385}" type="datetimeFigureOut">
              <a:rPr lang="zh-CN" altLang="en-US" smtClean="0"/>
              <a:t>2017-10-13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2865-8D21-4922-B1BC-C64FE048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94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C397-DCEF-490F-86A9-B441A32DD385}" type="datetimeFigureOut">
              <a:rPr lang="zh-CN" altLang="en-US" smtClean="0"/>
              <a:t>2017-10-13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2865-8D21-4922-B1BC-C64FE048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4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C397-DCEF-490F-86A9-B441A32DD385}" type="datetimeFigureOut">
              <a:rPr lang="zh-CN" altLang="en-US" smtClean="0"/>
              <a:t>2017-10-13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2865-8D21-4922-B1BC-C64FE048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96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C397-DCEF-490F-86A9-B441A32DD385}" type="datetimeFigureOut">
              <a:rPr lang="zh-CN" altLang="en-US" smtClean="0"/>
              <a:t>2017-10-13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2865-8D21-4922-B1BC-C64FE048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8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C397-DCEF-490F-86A9-B441A32DD385}" type="datetimeFigureOut">
              <a:rPr lang="zh-CN" altLang="en-US" smtClean="0"/>
              <a:t>2017-10-13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2865-8D21-4922-B1BC-C64FE048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6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C397-DCEF-490F-86A9-B441A32DD385}" type="datetimeFigureOut">
              <a:rPr lang="zh-CN" altLang="en-US" smtClean="0"/>
              <a:t>2017-10-13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2865-8D21-4922-B1BC-C64FE048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C397-DCEF-490F-86A9-B441A32DD385}" type="datetimeFigureOut">
              <a:rPr lang="zh-CN" altLang="en-US" smtClean="0"/>
              <a:t>2017-10-13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2865-8D21-4922-B1BC-C64FE048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2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C397-DCEF-490F-86A9-B441A32DD385}" type="datetimeFigureOut">
              <a:rPr lang="zh-CN" altLang="en-US" smtClean="0"/>
              <a:t>2017-10-13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2865-8D21-4922-B1BC-C64FE048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C397-DCEF-490F-86A9-B441A32DD385}" type="datetimeFigureOut">
              <a:rPr lang="zh-CN" altLang="en-US" smtClean="0"/>
              <a:t>2017-10-13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2865-8D21-4922-B1BC-C64FE048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20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541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1198912" y="6283283"/>
            <a:ext cx="46818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为什么有</a:t>
            </a:r>
            <a:r>
              <a:rPr lang="en-US" altLang="zh-CN" sz="4400" b="1" dirty="0" smtClean="0">
                <a:solidFill>
                  <a:srgbClr val="C0000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10</a:t>
            </a:r>
            <a:r>
              <a:rPr lang="zh-CN" altLang="en-US" sz="4400" b="1" dirty="0" smtClean="0">
                <a:solidFill>
                  <a:srgbClr val="C0000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年经验    的你成不了专家？</a:t>
            </a:r>
            <a:endParaRPr lang="zh-CN" altLang="en-US" sz="4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136767" y="4419600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285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27548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95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4691" y="6084168"/>
            <a:ext cx="4590183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64" y="6156176"/>
            <a:ext cx="1626734" cy="1670924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75888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70634" cy="533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06582" y="5689385"/>
            <a:ext cx="5613639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看看我们周围的绝大多数人，他们工作勤奋，也经常看书学习，有的甚至有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年工作经验，但是却没有因此成为更优秀的人。</a:t>
            </a:r>
            <a:endParaRPr lang="en-US" altLang="zh-CN" b="0" i="0" u="none" strike="noStrike" baseline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756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532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矩形 8"/>
          <p:cNvSpPr/>
          <p:nvPr/>
        </p:nvSpPr>
        <p:spPr>
          <a:xfrm>
            <a:off x="672933" y="6053408"/>
            <a:ext cx="5735781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决定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伟大水平和一般水平的关键因素，不是经验，也不是天赋，而是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刻意练习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的程度。 </a:t>
            </a:r>
          </a:p>
        </p:txBody>
      </p:sp>
    </p:spTree>
    <p:extLst>
      <p:ext uri="{BB962C8B-B14F-4D97-AF65-F5344CB8AC3E}">
        <p14:creationId xmlns:p14="http://schemas.microsoft.com/office/powerpoint/2010/main" val="364420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3090" cy="532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23008" y="5568499"/>
            <a:ext cx="59886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刻意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练习是指为了提高绩效而被刻意设计出来的练习，它要求一个人离开自己的熟练和舒适区域，不断地依据方法去练习和提高。这种刻意练习的程度，不是单纯的工作经验，不是无意识地重复自己已经做过的事情，而是每天花费大量额外的时间做刻意练习，不断挑战自己完成任务水准的极限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0400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98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矩形 6"/>
          <p:cNvSpPr/>
          <p:nvPr/>
        </p:nvSpPr>
        <p:spPr>
          <a:xfrm>
            <a:off x="587086" y="5433120"/>
            <a:ext cx="568382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避免自动完成 </a:t>
            </a:r>
            <a:endParaRPr lang="zh-CN" altLang="en-US" b="0" i="0" u="none" strike="noStrike" baseline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对于每一项工作，大部分人随着熟练程度的提高，都会逐渐进入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自动完成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的状态。而真正想要成为高水平专家的人却在极力避免这种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他们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在工作之前，会回想一下上次做类似的事情时，有什么做的不够好的地方，罗列出来，有意识地去训练自己需要提升的技巧。做到精益求精，避免自己进入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自动完成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模式。 </a:t>
            </a:r>
          </a:p>
        </p:txBody>
      </p:sp>
    </p:spTree>
    <p:extLst>
      <p:ext uri="{BB962C8B-B14F-4D97-AF65-F5344CB8AC3E}">
        <p14:creationId xmlns:p14="http://schemas.microsoft.com/office/powerpoint/2010/main" val="2995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63573" cy="5500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06582" y="5500255"/>
            <a:ext cx="569421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离开舒适区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人在面临任务的时候，心理上有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个区域：舒适区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做能力范围内的事情；学习区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稍微高出能力范围；恐慌区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远超现有能力范围。而刻意练习，就是想办法更多地让自己停留在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，想办法寻找难度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工作，或者使用自己仍然不熟练的技巧。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704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5098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12618" y="4972847"/>
            <a:ext cx="59020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牺牲短期利益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绝大多数刻意练习，都意味着短期效果的下降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因为你在用自己不熟悉、不舒服的方式做事。比如你从用笔写字切换到键盘打字，一开始肯定是绩效降低的，可能刚开始你一分钟只能打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个字，但是持续地练习之后，最终你可以一分钟打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字，这将是写字永远也赶不上的速度。有时我们需要牺牲短期利益去获取长远的利益。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81181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58001" cy="522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77980" y="5597237"/>
            <a:ext cx="590203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关键技能细分，大量刻意的训练 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要想在某些领域刻意练习并最终成为专家，就需要对某些关键技能进行细分，并且进行大量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的训练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。如果莫扎特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小时候没有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足够多地接触音乐，并且日复一日的去练习，肯定不可能培养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出卓越的音乐能力。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0220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887519" cy="533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98764" y="5334000"/>
            <a:ext cx="594631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持续的获得反馈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反馈是指任何让你知道自己现在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做事的程度，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以及距离理想目标有多远的方式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除了设计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自检清单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』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方式，还可以提供一定的外部激励。刻意练习并不是一件轻松有趣的事情，如果缺乏反馈和激励，很少有人能够长时间坚持下去。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20109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600</Words>
  <Application>Microsoft Office PowerPoint</Application>
  <PresentationFormat>全屏显示(4:3)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华文琥珀</vt:lpstr>
      <vt:lpstr>华文楷体</vt:lpstr>
      <vt:lpstr>华文新魏</vt:lpstr>
      <vt:lpstr>宋体</vt:lpstr>
      <vt:lpstr>微软雅黑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14</cp:revision>
  <dcterms:created xsi:type="dcterms:W3CDTF">2017-01-19T02:41:56Z</dcterms:created>
  <dcterms:modified xsi:type="dcterms:W3CDTF">2017-10-13T02:08:16Z</dcterms:modified>
</cp:coreProperties>
</file>