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57" r:id="rId4"/>
    <p:sldId id="266" r:id="rId5"/>
    <p:sldId id="262" r:id="rId6"/>
    <p:sldId id="265" r:id="rId7"/>
    <p:sldId id="263" r:id="rId8"/>
    <p:sldId id="264" r:id="rId9"/>
    <p:sldId id="267" r:id="rId10"/>
    <p:sldId id="269" r:id="rId11"/>
    <p:sldId id="268" r:id="rId12"/>
    <p:sldId id="272" r:id="rId1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04471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760131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9112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4054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42686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7138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474865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94862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7647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741893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77486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FC67-CF0B-4CA9-83FF-F3707052925D}" type="datetimeFigureOut">
              <a:rPr lang="zh-CN" altLang="en-US" smtClean="0"/>
              <a:t>2017-9-29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FC45-8774-4D0C-9339-C34CAEE62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12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89034" cy="5943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1371600" y="6733308"/>
            <a:ext cx="4765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solidFill>
                  <a:schemeClr val="accent4">
                    <a:lumMod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难得</a:t>
            </a:r>
            <a:r>
              <a:rPr lang="en-US" altLang="zh-CN" sz="7200" dirty="0" smtClean="0">
                <a:solidFill>
                  <a:schemeClr val="accent4">
                    <a:lumMod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7200" dirty="0" smtClean="0">
                <a:solidFill>
                  <a:schemeClr val="accent4">
                    <a:lumMod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知己</a:t>
            </a:r>
            <a:endParaRPr lang="zh-CN" altLang="en-US" sz="7200" dirty="0">
              <a:solidFill>
                <a:schemeClr val="accent4">
                  <a:lumMod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6226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44517" y="4696690"/>
            <a:ext cx="3286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284</a:t>
            </a: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 期</a:t>
            </a:r>
            <a:endParaRPr lang="zh-CN" altLang="en-US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75368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818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683635" y="6234545"/>
            <a:ext cx="549073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一份好的缘分，是随缘；一份好的感情，是随性。相交莫强求，强求不香；相伴莫若惜，珍惜才久。</a:t>
            </a:r>
          </a:p>
          <a:p>
            <a:pPr>
              <a:lnSpc>
                <a:spcPct val="160000"/>
              </a:lnSpc>
            </a:pP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人生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中有朋友是幸福，有知己是难得，有知心是难求难得</a:t>
            </a: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en-US" altLang="zh-CN" kern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5889252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787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矩形 5"/>
          <p:cNvSpPr/>
          <p:nvPr/>
        </p:nvSpPr>
        <p:spPr>
          <a:xfrm>
            <a:off x="697843" y="6535118"/>
            <a:ext cx="519033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风雨时，才能见真情；平淡中，才能见真心。不相见，已然在心；不诉情，已然懂得。真心见真情，真情见真人。</a:t>
            </a:r>
          </a:p>
        </p:txBody>
      </p:sp>
    </p:spTree>
    <p:extLst>
      <p:ext uri="{BB962C8B-B14F-4D97-AF65-F5344CB8AC3E}">
        <p14:creationId xmlns:p14="http://schemas.microsoft.com/office/powerpoint/2010/main" val="11229136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4959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7818" y="6070314"/>
            <a:ext cx="4590183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191" y="6142322"/>
            <a:ext cx="1626734" cy="167092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8333190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068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774123" y="6396860"/>
            <a:ext cx="55158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 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一生中，来来去去很多人，却只有极少数可以成为朋友，大多数都是观众。观众只是一个旁观者，笑看你起落沉浮，朋友却是你人生的参与者，该鼓励还是该表扬，拿捏得刚刚好。</a:t>
            </a:r>
            <a:endParaRPr lang="zh-CN" altLang="zh-CN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肤浅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的人，要的是观众；深沉的人，要的是知己。</a:t>
            </a:r>
            <a:endParaRPr lang="zh-CN" altLang="zh-CN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180374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0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726619" y="6559322"/>
            <a:ext cx="5822373" cy="135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朋友不是天天见面，吃喝玩乐、相互吹捧；而是懂你，在精神上、灵魂上支持你、鼓励你、帮助你，在你有所不足时，指正你，在你失落时，安慰你</a:t>
            </a: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zh-CN" altLang="zh-CN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6873377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278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矩形 5"/>
          <p:cNvSpPr/>
          <p:nvPr/>
        </p:nvSpPr>
        <p:spPr>
          <a:xfrm>
            <a:off x="661554" y="5757918"/>
            <a:ext cx="543444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 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朋友，需要的不是数量，而是质量。你与什么样的人相交，你就容易变成什么样的人，所以，选择朋友时一定要慎重。</a:t>
            </a:r>
          </a:p>
        </p:txBody>
      </p:sp>
    </p:spTree>
    <p:extLst>
      <p:ext uri="{BB962C8B-B14F-4D97-AF65-F5344CB8AC3E}">
        <p14:creationId xmlns:p14="http://schemas.microsoft.com/office/powerpoint/2010/main" val="10640788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0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671946" y="6541483"/>
            <a:ext cx="5735781" cy="179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人活着，一份自然再加一份真诚。人要善良，但更要有尺度，还要辨得清是非。你要明白，不是所有的人都能成为朋友，也不是所有的人都值得你付出真心或是发善心</a:t>
            </a: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zh-CN" altLang="zh-CN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1958549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084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矩形 5"/>
          <p:cNvSpPr/>
          <p:nvPr/>
        </p:nvSpPr>
        <p:spPr>
          <a:xfrm>
            <a:off x="933370" y="5829923"/>
            <a:ext cx="5051793" cy="906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做人不要斤斤计较，但要有原则</a:t>
            </a: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en-US" altLang="zh-CN" kern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他人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有过，不究；于人有恩，不念。</a:t>
            </a:r>
          </a:p>
        </p:txBody>
      </p:sp>
    </p:spTree>
    <p:extLst>
      <p:ext uri="{BB962C8B-B14F-4D97-AF65-F5344CB8AC3E}">
        <p14:creationId xmlns:p14="http://schemas.microsoft.com/office/powerpoint/2010/main" val="27881540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0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633845" y="6364915"/>
            <a:ext cx="5559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来来往往皆是过客，相伴同行才是朋友。一生中的朋友有很多，而真正的朋友却没有几个。真正的朋友会有一份笃定不移的信任。</a:t>
            </a:r>
          </a:p>
          <a:p>
            <a:pPr>
              <a:lnSpc>
                <a:spcPct val="160000"/>
              </a:lnSpc>
            </a:pP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人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要低头做事，更要睁眼看人，择真善人而交，择真君子而处。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434325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666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755073" y="6259561"/>
            <a:ext cx="515389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关心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，不需要甜言蜜语，真诚就好；</a:t>
            </a:r>
          </a:p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友谊，不需要朝朝暮暮，记得就好；</a:t>
            </a:r>
          </a:p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问候，不需要语句优美，真心就好；</a:t>
            </a:r>
          </a:p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爱护，不需要刻意表现，温暖就好</a:t>
            </a:r>
            <a:r>
              <a:rPr lang="zh-CN" altLang="zh-CN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zh-CN" altLang="zh-CN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037784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难得 知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052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371" y="65939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1520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矩形 5"/>
          <p:cNvSpPr/>
          <p:nvPr/>
        </p:nvSpPr>
        <p:spPr>
          <a:xfrm>
            <a:off x="748145" y="5862476"/>
            <a:ext cx="497378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 </a:t>
            </a: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朋友，淡淡交，慢慢处，才能长久；</a:t>
            </a:r>
          </a:p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感情，浅浅尝，细细品，才有回味。</a:t>
            </a:r>
          </a:p>
          <a:p>
            <a:pPr algn="ctr">
              <a:lnSpc>
                <a:spcPct val="160000"/>
              </a:lnSpc>
              <a:spcAft>
                <a:spcPts val="0"/>
              </a:spcAft>
            </a:pPr>
            <a:r>
              <a:rPr lang="zh-CN" altLang="zh-CN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朋友如茶，需品；相交如水，需淡。</a:t>
            </a:r>
          </a:p>
        </p:txBody>
      </p:sp>
    </p:spTree>
    <p:extLst>
      <p:ext uri="{BB962C8B-B14F-4D97-AF65-F5344CB8AC3E}">
        <p14:creationId xmlns:p14="http://schemas.microsoft.com/office/powerpoint/2010/main" val="42878876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378</Words>
  <Application>Microsoft Office PowerPoint</Application>
  <PresentationFormat>全屏显示(4:3)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华文琥珀</vt:lpstr>
      <vt:lpstr>华文楷体</vt:lpstr>
      <vt:lpstr>宋体</vt:lpstr>
      <vt:lpstr>Arial</vt:lpstr>
      <vt:lpstr>Arial Black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15</cp:revision>
  <dcterms:created xsi:type="dcterms:W3CDTF">2017-08-14T00:24:29Z</dcterms:created>
  <dcterms:modified xsi:type="dcterms:W3CDTF">2017-09-29T01:35:26Z</dcterms:modified>
</cp:coreProperties>
</file>