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CAE9-3347-4B1A-A6BC-15306D18EFFA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5A59-B5AF-40AD-A709-F3AEB33B4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2261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CAE9-3347-4B1A-A6BC-15306D18EFFA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5A59-B5AF-40AD-A709-F3AEB33B4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73246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CAE9-3347-4B1A-A6BC-15306D18EFFA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5A59-B5AF-40AD-A709-F3AEB33B4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55044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CAE9-3347-4B1A-A6BC-15306D18EFFA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5A59-B5AF-40AD-A709-F3AEB33B4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24173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CAE9-3347-4B1A-A6BC-15306D18EFFA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5A59-B5AF-40AD-A709-F3AEB33B4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4075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CAE9-3347-4B1A-A6BC-15306D18EFFA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5A59-B5AF-40AD-A709-F3AEB33B4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80393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CAE9-3347-4B1A-A6BC-15306D18EFFA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5A59-B5AF-40AD-A709-F3AEB33B4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31804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CAE9-3347-4B1A-A6BC-15306D18EFFA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5A59-B5AF-40AD-A709-F3AEB33B4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67489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CAE9-3347-4B1A-A6BC-15306D18EFFA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5A59-B5AF-40AD-A709-F3AEB33B4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38903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CAE9-3347-4B1A-A6BC-15306D18EFFA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5A59-B5AF-40AD-A709-F3AEB33B4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482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CAE9-3347-4B1A-A6BC-15306D18EFFA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5A59-B5AF-40AD-A709-F3AEB33B4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76124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2CAE9-3347-4B1A-A6BC-15306D18EFFA}" type="datetimeFigureOut">
              <a:rPr lang="zh-CN" altLang="en-US" smtClean="0"/>
              <a:t>2017-9-22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65A59-B5AF-40AD-A709-F3AEB33B4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53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30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本框 9"/>
          <p:cNvSpPr txBox="1"/>
          <p:nvPr/>
        </p:nvSpPr>
        <p:spPr>
          <a:xfrm>
            <a:off x="2410690" y="5507181"/>
            <a:ext cx="4644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下定决心要结婚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762371" y="3471205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283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sz="16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42015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3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529935" y="5133110"/>
            <a:ext cx="8219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而具体的行动是要求每一个朋友，帮她介绍五位男士交往，当所有的朋友都把介绍男士当正事办时，确保她会有效的找到正确的结婚对象。</a:t>
            </a:r>
          </a:p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从扩大交友范围，到扩大交友数量，到不断过滤，选择好对象，这就是一套具体可行的目标实践的方法。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1408035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95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80604" y="5464571"/>
            <a:ext cx="7694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只要有决心，有想法，有方法</a:t>
            </a:r>
            <a:r>
              <a:rPr lang="zh-CN" altLang="zh-CN" sz="1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en-US" sz="1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行动，</a:t>
            </a:r>
            <a:r>
              <a:rPr lang="zh-CN" altLang="zh-CN" sz="1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连</a:t>
            </a: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结婚都可限期完成，还有什么事做不到。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3985611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7557" y="191927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8555" y="4571999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25" y="4853107"/>
            <a:ext cx="1830422" cy="183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814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04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05245" y="5156538"/>
            <a:ext cx="84062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个年轻人说起了她的结婚故事，极具启发性：有一年年终，这位年轻人与朋友聚会，会中她许了一个愿，要在一年内结婚，大家问她：你有对象了吗？她说：没有。那要如何结婚呢？就从现在开始努力交往，而且所有人都有责任，每个人都要替我介绍五个人，让我相亲，她这样要求所有的朋友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2356059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30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28650" y="5507182"/>
            <a:ext cx="7886699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这一年中，果真所有的朋友都齐心协力，努力帮她物色合适的对象，并介绍他们认识，果真认识到第十五个男性朋友，她就找到了真爱，就在这一年年底，如愿结婚了。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125761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68877" y="5274255"/>
            <a:ext cx="8406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她和我分享她的结婚历程，也补充了其中一些奥妙，其一，这场年终聚会，是她悉心策划安排的，首先所有邀来的朋友，背景都不一样，涵盖了各种行业，以及社会各个阶层，以确保他们都会认识很多人，也能替她介绍男朋友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9362020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23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290944" y="5237019"/>
            <a:ext cx="8354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其二，她要在聚会中公开宣示要结婚，把她的结婚，变成所有朋友的共同目标与责任，促使大家努力一起帮他。有了这两个要件，就可以确保她有足够的男性朋友的“流量”，有源源不断的男性朋友供她选择，而有了“流量”，就可以从中过滤出质量，找到</a:t>
            </a:r>
            <a:r>
              <a:rPr lang="en-US" altLang="zh-CN" sz="1600" kern="100" dirty="0" err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Mr</a:t>
            </a:r>
            <a:r>
              <a:rPr lang="en-US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Right,</a:t>
            </a: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结婚的目标当然可以顺利完成。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136460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6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654626" y="5530473"/>
            <a:ext cx="8084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这个故事极具参考价值，说明了做人处事的一些最基本的道理，做人做事一定要先下决心，正向思考，当有决心、想法之后，就有可能心想事成。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6415198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90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20831" y="5104583"/>
            <a:ext cx="83023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大多数人对未来都抱着怀疑的态度，虽然有目标、想法，但大多数人只敢把目标放在心中，不敢大声说出来，深怕说出来，事后做不到，这是一件丢脸的事。再加上大多数人对目标的实现，没有十足把握，因此只能把目标放在心中，就不是真正下决心，只是一个若有似无的方向而已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465574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64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426027" y="5381105"/>
            <a:ext cx="8291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真正的下决心，就是百分之百相信，这件事情我做的到，而且不只做得到，还敢勇敢的压上完成日期，限期完成，这样的决心，当然能大声说出来，当我们大声的许愿，全世界都会一起来帮助你完成。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76612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1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415636" y="5461290"/>
            <a:ext cx="8406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有了决心，大声说出来，只是完成目标的第一步，第二步是要有具体实践的方法。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这位如愿结婚的年轻人，她行动的关键步骤是去报名念</a:t>
            </a:r>
            <a:r>
              <a:rPr lang="en-US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EMBA</a:t>
            </a: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，在念书时，她遇到了来自各行各业的人士，首先扩张了她交友的人脉，也扩张了她交男朋友的范围。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8964419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696</Words>
  <Application>Microsoft Office PowerPoint</Application>
  <PresentationFormat>全屏显示(4:3)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黑体</vt:lpstr>
      <vt:lpstr>华文琥珀</vt:lpstr>
      <vt:lpstr>华文楷体</vt:lpstr>
      <vt:lpstr>华文新魏</vt:lpstr>
      <vt:lpstr>宋体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9</cp:revision>
  <dcterms:created xsi:type="dcterms:W3CDTF">2017-09-19T05:55:04Z</dcterms:created>
  <dcterms:modified xsi:type="dcterms:W3CDTF">2017-09-22T00:55:04Z</dcterms:modified>
</cp:coreProperties>
</file>