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7" r:id="rId4"/>
    <p:sldId id="259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97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654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67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85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471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869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332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19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0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18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581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6EDE-7CC2-4EAC-9EB0-0BA2D95DF221}" type="datetimeFigureOut">
              <a:rPr lang="zh-CN" altLang="en-US" smtClean="0"/>
              <a:t>2017-9-7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6B9C-5F6C-4F41-8FC2-6B0DC2942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93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04308" y="5465618"/>
            <a:ext cx="2379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轮  回</a:t>
            </a:r>
            <a:endParaRPr lang="zh-CN" altLang="en-US" sz="66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08288" y="4219350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281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1742016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31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546" y="5378164"/>
            <a:ext cx="810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多年前的某天下午，在英国一个乡村的田野里，一位贫困的农民正在劳作。</a:t>
            </a:r>
          </a:p>
          <a:p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忽然，他听到远处传来了呼救的声音，原来，一名少年不幸落水了。</a:t>
            </a:r>
          </a:p>
          <a:p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　　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4445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0395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6582" y="5199593"/>
            <a:ext cx="77308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农民不假思索，奋不顾身地跳入水中救人。孩子得救了。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后来，大家才知道，这个获救的孩子是一个贵族公子。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几天后，老贵族亲自带着礼物登门感谢，农民却拒绝了这份厚礼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05338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03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2282" y="5312263"/>
            <a:ext cx="7865918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dirty="0" smtClean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他看来，当时救人只是出于自己的良心，自己并不能因为对方出身高贵就贪恋别人的财物。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故事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到这儿并没有结束。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69075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7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6809" y="5129036"/>
            <a:ext cx="81153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老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贵族因为敬佩农民的善良与高尚，感念他的恩德，于是，决定资助农民的儿子到伦敦去接受高等教育。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农民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接受了这份馈赠，能让自己的孩子受到良好的教育是他多年来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梦想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52100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382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4350" y="4725972"/>
            <a:ext cx="81724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农民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很快乐，因为他的儿子终于有了走进外面世界、改变自己命运的机会；老贵族也很快乐，因为他终于为自己的恩人完成了梦想。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多年后，农民的儿子从伦敦圣玛丽医学院毕业了，他品学兼优，后来被英国皇家授勋封爵，并获得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1945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年的诺贝尔医学奖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就是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亚历山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·弗莱明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，青霉素的发明者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74720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15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1108" y="5364217"/>
            <a:ext cx="81984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那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名贵族公子也长大了，在第二次世界大战期间患上了严重的肺炎，但幸运的是，依靠青霉素，他很快就痊愈了。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这名贵族公子就是英国首相丘吉尔。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3172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356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982" y="4954572"/>
            <a:ext cx="8250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农民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与贵族，都在别人需要帮助的时候伸出了援手，却为他们自己的后代甚至国家播下了善种。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人的一生往往会发生很多不可思议的事情，有时候，我们帮助别人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或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感恩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别人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，却可能冥冥之中有轮回。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8563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665519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203</Words>
  <Application>Microsoft Office PowerPoint</Application>
  <PresentationFormat>全屏显示(4:3)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2017-09-06T08:20:23Z</dcterms:created>
  <dcterms:modified xsi:type="dcterms:W3CDTF">2017-09-07T08:28:26Z</dcterms:modified>
</cp:coreProperties>
</file>