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61" r:id="rId5"/>
    <p:sldId id="258" r:id="rId6"/>
    <p:sldId id="262" r:id="rId7"/>
    <p:sldId id="259" r:id="rId8"/>
    <p:sldId id="264" r:id="rId9"/>
    <p:sldId id="263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F95-09D0-4B6B-AB5A-A5924B5795CF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4FD-A10C-440A-98A8-8C5B03797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761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F95-09D0-4B6B-AB5A-A5924B5795CF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4FD-A10C-440A-98A8-8C5B03797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094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F95-09D0-4B6B-AB5A-A5924B5795CF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4FD-A10C-440A-98A8-8C5B03797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00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F95-09D0-4B6B-AB5A-A5924B5795CF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4FD-A10C-440A-98A8-8C5B03797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53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F95-09D0-4B6B-AB5A-A5924B5795CF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4FD-A10C-440A-98A8-8C5B03797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364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F95-09D0-4B6B-AB5A-A5924B5795CF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4FD-A10C-440A-98A8-8C5B03797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92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F95-09D0-4B6B-AB5A-A5924B5795CF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4FD-A10C-440A-98A8-8C5B03797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34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F95-09D0-4B6B-AB5A-A5924B5795CF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4FD-A10C-440A-98A8-8C5B03797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98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F95-09D0-4B6B-AB5A-A5924B5795CF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4FD-A10C-440A-98A8-8C5B03797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354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F95-09D0-4B6B-AB5A-A5924B5795CF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4FD-A10C-440A-98A8-8C5B03797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507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F95-09D0-4B6B-AB5A-A5924B5795CF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4FD-A10C-440A-98A8-8C5B03797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084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0F95-09D0-4B6B-AB5A-A5924B5795CF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24FD-A10C-440A-98A8-8C5B03797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73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1517317" y="5197825"/>
            <a:ext cx="61093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6600" kern="100" dirty="0" smtClean="0">
                <a:solidFill>
                  <a:schemeClr val="accent4">
                    <a:lumMod val="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学会让思维转弯</a:t>
            </a:r>
            <a:endParaRPr lang="zh-CN" altLang="zh-CN" sz="6600" kern="100" dirty="0">
              <a:solidFill>
                <a:schemeClr val="accent4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630263" y="3720587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279</a:t>
            </a:r>
            <a:r>
              <a:rPr lang="zh-CN" altLang="en-US" sz="160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818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02672" y="5416173"/>
            <a:ext cx="8104910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 smtClean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我小时候，住在内蒙古的农村，那里狼比较多，就是白天里，狼也偶尔在村边出没。家禽家畜被狼叼走的事件屡屡发生，人们谈狼色变。</a:t>
            </a:r>
            <a:endParaRPr lang="zh-CN" altLang="zh-CN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2943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15636" y="5281229"/>
            <a:ext cx="8312728" cy="152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zh-CN" sz="1600" kern="1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一个夏天的上午，一个男孩在村边割草时被两只狼围困住了。两狼一前一后，虎视眈眈。男孩很害怕，他想求救，但他知道，此时村里的青壮年男女都下到田里干活去了，只剩下一些老人和孩子。如果喊狼来了，喊破喉咙他们也不敢出来。孩子危机中开始喊道：“耍猴了，耍猴了。”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080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9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36417" y="5090775"/>
            <a:ext cx="8260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那时候农村没有什么娱乐活动，耍猴颇受欢迎。一听到这喊声，村里的老人和孩子都向村边跑来。两只狼一看这阵势，马上夹着尾巴落荒而逃。那个男孩是我哥哥，他现在和我提到这件事还心有余悸：如果当时喊狼来了，他肯定就成了狼的午餐。但聪明的他让思维拐了个弯，就成功化解了自己面临的危机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34464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18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71499" y="5257800"/>
            <a:ext cx="8001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zh-CN" sz="1600" kern="1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当语文老师时，我曾给学生们留了一篇夸妈妈的作文。作文交上来，我发现几乎全班的同学都饱蘸笔墨写妈妈如何勤劳善良，如何忘我工作，如何关心子女成长，例子举了很多，文字也很生动。但我总感觉这些文章似曾相识，跳不出老套套。</a:t>
            </a:r>
            <a:endParaRPr lang="zh-CN" altLang="en-US" sz="1600" kern="100" dirty="0"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20074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84464" y="5295037"/>
            <a:ext cx="8437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100" dirty="0" smtClean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1600" kern="100" dirty="0" smtClean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翻</a:t>
            </a:r>
            <a:r>
              <a:rPr lang="zh-CN" altLang="zh-CN" sz="1600" kern="1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到最后，终于有一位同学让我眼前一亮，他的作文题目叫《爸爸下厨房》，他用爸爸走进厨房，手忙脚乱的一些闹剧衬托出妈妈平日里举重若轻、任劳任怨的精神和勤劳简朴的品质。只是思维转了个角度，这篇文章就别具一格了。</a:t>
            </a:r>
            <a:endParaRPr lang="zh-CN" altLang="en-US" sz="1600" kern="100" dirty="0"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33660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98763" y="5226627"/>
            <a:ext cx="8198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zh-CN" sz="1600" kern="1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人生处世如行路，常有山阻身前。行不通时，有些人就开山架桥，最后蛮力耗尽，也逃不出“出师未捷身先死”的结局。而有些人只是转了个弯，轻松绕过障碍，就成功到达了终点。</a:t>
            </a:r>
            <a:endParaRPr lang="zh-CN" altLang="en-US" sz="1600" kern="100" dirty="0"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96702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5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94854" y="5229135"/>
            <a:ext cx="8115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zh-CN" sz="1600" kern="1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世事洞明皆学问，我们很多时候需要转弯的思维。让思维转弯，是一种大智慧，四两可以拨动千金，弱小可以战胜强大，付出最小的代价收获到最大的成功。</a:t>
            </a:r>
            <a:endParaRPr lang="zh-CN" altLang="en-US" sz="1600" kern="100" dirty="0"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78070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5" y="4853107"/>
            <a:ext cx="1830422" cy="18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71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516</Words>
  <Application>Microsoft Office PowerPoint</Application>
  <PresentationFormat>全屏显示(4:3)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8</cp:revision>
  <dcterms:created xsi:type="dcterms:W3CDTF">2017-08-23T06:55:35Z</dcterms:created>
  <dcterms:modified xsi:type="dcterms:W3CDTF">2017-08-25T01:33:48Z</dcterms:modified>
</cp:coreProperties>
</file>