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1" r:id="rId4"/>
    <p:sldId id="260" r:id="rId5"/>
    <p:sldId id="262" r:id="rId6"/>
    <p:sldId id="259" r:id="rId7"/>
    <p:sldId id="257" r:id="rId8"/>
    <p:sldId id="258" r:id="rId9"/>
    <p:sldId id="264" r:id="rId10"/>
    <p:sldId id="265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2" d="100"/>
          <a:sy n="92" d="100"/>
        </p:scale>
        <p:origin x="8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F18F-113F-4D52-9C5F-431921B53712}" type="datetimeFigureOut">
              <a:rPr lang="zh-CN" altLang="en-US" smtClean="0"/>
              <a:t>2017-8-18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C90A-1388-487E-A98C-2CE499CA6C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8345038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F18F-113F-4D52-9C5F-431921B53712}" type="datetimeFigureOut">
              <a:rPr lang="zh-CN" altLang="en-US" smtClean="0"/>
              <a:t>2017-8-18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C90A-1388-487E-A98C-2CE499CA6C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0090568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F18F-113F-4D52-9C5F-431921B53712}" type="datetimeFigureOut">
              <a:rPr lang="zh-CN" altLang="en-US" smtClean="0"/>
              <a:t>2017-8-18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C90A-1388-487E-A98C-2CE499CA6C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8249630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F18F-113F-4D52-9C5F-431921B53712}" type="datetimeFigureOut">
              <a:rPr lang="zh-CN" altLang="en-US" smtClean="0"/>
              <a:t>2017-8-18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C90A-1388-487E-A98C-2CE499CA6C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9035448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F18F-113F-4D52-9C5F-431921B53712}" type="datetimeFigureOut">
              <a:rPr lang="zh-CN" altLang="en-US" smtClean="0"/>
              <a:t>2017-8-18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C90A-1388-487E-A98C-2CE499CA6C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6091441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F18F-113F-4D52-9C5F-431921B53712}" type="datetimeFigureOut">
              <a:rPr lang="zh-CN" altLang="en-US" smtClean="0"/>
              <a:t>2017-8-18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C90A-1388-487E-A98C-2CE499CA6C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0000901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F18F-113F-4D52-9C5F-431921B53712}" type="datetimeFigureOut">
              <a:rPr lang="zh-CN" altLang="en-US" smtClean="0"/>
              <a:t>2017-8-18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C90A-1388-487E-A98C-2CE499CA6C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2746603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F18F-113F-4D52-9C5F-431921B53712}" type="datetimeFigureOut">
              <a:rPr lang="zh-CN" altLang="en-US" smtClean="0"/>
              <a:t>2017-8-18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C90A-1388-487E-A98C-2CE499CA6C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3516102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F18F-113F-4D52-9C5F-431921B53712}" type="datetimeFigureOut">
              <a:rPr lang="zh-CN" altLang="en-US" smtClean="0"/>
              <a:t>2017-8-18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C90A-1388-487E-A98C-2CE499CA6C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8434178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F18F-113F-4D52-9C5F-431921B53712}" type="datetimeFigureOut">
              <a:rPr lang="zh-CN" altLang="en-US" smtClean="0"/>
              <a:t>2017-8-18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C90A-1388-487E-A98C-2CE499CA6C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491968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F18F-113F-4D52-9C5F-431921B53712}" type="datetimeFigureOut">
              <a:rPr lang="zh-CN" altLang="en-US" smtClean="0"/>
              <a:t>2017-8-18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C90A-1388-487E-A98C-2CE499CA6C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2168596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2F18F-113F-4D52-9C5F-431921B53712}" type="datetimeFigureOut">
              <a:rPr lang="zh-CN" altLang="en-US" smtClean="0"/>
              <a:t>2017-8-18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1C90A-1388-487E-A98C-2CE499CA6C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6637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pull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962" y="0"/>
            <a:ext cx="9183962" cy="55884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矩形 4"/>
          <p:cNvSpPr/>
          <p:nvPr/>
        </p:nvSpPr>
        <p:spPr>
          <a:xfrm>
            <a:off x="1332458" y="6024988"/>
            <a:ext cx="6853158" cy="4289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920"/>
              </a:lnSpc>
            </a:pPr>
            <a:r>
              <a:rPr lang="zh-CN" altLang="zh-CN" sz="4000" b="1" dirty="0" smtClean="0">
                <a:solidFill>
                  <a:srgbClr val="AA0000"/>
                </a:solidFill>
                <a:effectLst/>
                <a:latin typeface="华文行楷" panose="02010800040101010101" pitchFamily="2" charset="-122"/>
                <a:ea typeface="华文行楷" panose="02010800040101010101" pitchFamily="2" charset="-122"/>
                <a:cs typeface="宋体" panose="02010600030101010101" pitchFamily="2" charset="-122"/>
              </a:rPr>
              <a:t>停止抱怨的力量是多么强大！</a:t>
            </a:r>
            <a:endParaRPr lang="zh-CN" altLang="zh-CN" sz="4000" dirty="0">
              <a:latin typeface="华文行楷" panose="02010800040101010101" pitchFamily="2" charset="-122"/>
              <a:ea typeface="华文行楷" panose="0201080004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1351" y="18890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79512" y="116632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320015" y="1941850"/>
            <a:ext cx="32861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200" b="1" dirty="0">
                <a:solidFill>
                  <a:schemeClr val="accent1"/>
                </a:solidFill>
                <a:latin typeface="Arial Black" pitchFamily="34" charset="0"/>
                <a:ea typeface="华文琥珀" pitchFamily="2" charset="-122"/>
              </a:rPr>
              <a:t>AEM</a:t>
            </a:r>
            <a:r>
              <a:rPr lang="zh-CN" altLang="en-US" sz="3200" dirty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周末分享</a:t>
            </a:r>
          </a:p>
          <a:p>
            <a:pPr algn="r">
              <a:spcBef>
                <a:spcPct val="50000"/>
              </a:spcBef>
            </a:pPr>
            <a:r>
              <a:rPr lang="zh-CN" altLang="en-US" sz="1600" dirty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第 </a:t>
            </a:r>
            <a:r>
              <a:rPr lang="en-US" altLang="zh-CN" sz="1600" dirty="0" smtClean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278</a:t>
            </a:r>
            <a:r>
              <a:rPr lang="zh-CN" altLang="en-US" sz="1600" dirty="0" smtClean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 期</a:t>
            </a:r>
            <a:endParaRPr lang="zh-CN" altLang="en-US" sz="1600" dirty="0">
              <a:solidFill>
                <a:schemeClr val="accent1"/>
              </a:solidFill>
              <a:latin typeface="华文琥珀" pitchFamily="2" charset="-122"/>
              <a:ea typeface="华文琥珀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3565433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6759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1351" y="18890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79512" y="116632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38555" y="4571999"/>
            <a:ext cx="4612763" cy="22159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60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sz="54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周末愉快！</a:t>
            </a:r>
          </a:p>
          <a:p>
            <a:pPr algn="ctr">
              <a:spcBef>
                <a:spcPct val="50000"/>
              </a:spcBef>
            </a:pPr>
            <a:r>
              <a:rPr lang="zh-CN" altLang="en-US" sz="32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共创  共进  共赢  共享</a:t>
            </a:r>
          </a:p>
          <a:p>
            <a:pPr algn="r">
              <a:spcBef>
                <a:spcPct val="50000"/>
              </a:spcBef>
            </a:pPr>
            <a:r>
              <a:rPr lang="en-US" altLang="zh-CN" sz="18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AEM</a:t>
            </a:r>
            <a:r>
              <a:rPr lang="zh-CN" altLang="en-US" sz="1800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科技人力资源部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2925" y="4853107"/>
            <a:ext cx="1830422" cy="1830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20216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1" cy="51642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矩形 2"/>
          <p:cNvSpPr/>
          <p:nvPr/>
        </p:nvSpPr>
        <p:spPr>
          <a:xfrm>
            <a:off x="467592" y="5253513"/>
            <a:ext cx="83231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1400" dirty="0" smtClean="0">
                <a:solidFill>
                  <a:srgbClr val="3E3E3E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一</a:t>
            </a:r>
            <a:r>
              <a:rPr lang="zh-CN" altLang="en-US" sz="1400" dirty="0" smtClean="0">
                <a:solidFill>
                  <a:srgbClr val="3E3E3E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位</a:t>
            </a:r>
            <a:r>
              <a:rPr lang="zh-CN" altLang="zh-CN" sz="1400" dirty="0" smtClean="0">
                <a:solidFill>
                  <a:srgbClr val="3E3E3E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作家出差时，无意中坐了一辆非常有特色的出租车。这辆出租车的司机穿着干净，车里也非常干净。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rgbClr val="3E3E3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 </a:t>
            </a:r>
            <a:r>
              <a:rPr lang="zh-CN" altLang="zh-CN" sz="1400" dirty="0" smtClean="0">
                <a:solidFill>
                  <a:srgbClr val="3E3E3E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刚刚坐稳，就收到司机递来的一张精美卡片，卡片上写着：“在友好的氛围中，将我的客人最快捷，最安全，最省钱地送达目的地。”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1400" dirty="0" smtClean="0">
                <a:solidFill>
                  <a:srgbClr val="3E3E3E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看到这句话，作家来了兴趣，便和司机攀谈了起来。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1351" y="18890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79512" y="116632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196021653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0499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矩形 2"/>
          <p:cNvSpPr/>
          <p:nvPr/>
        </p:nvSpPr>
        <p:spPr>
          <a:xfrm>
            <a:off x="353291" y="5049982"/>
            <a:ext cx="8499764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1400" dirty="0">
                <a:solidFill>
                  <a:srgbClr val="3E3E3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司机说：“请问，你要喝点什么吗？”作家诧异：“这辆车上难道还提供喝的吗？”</a:t>
            </a:r>
          </a:p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rgbClr val="3E3E3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 </a:t>
            </a:r>
            <a:r>
              <a:rPr lang="zh-CN" altLang="zh-CN" sz="1400" dirty="0">
                <a:solidFill>
                  <a:srgbClr val="3E3E3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司机微笑着说：“对，我不但提供咖啡，还有各种饮料，而且还有不同的报纸。”作家说：“那我能要杯热咖啡吗？”司机从容地从旁边的保温杯里倒了一杯热咖啡给这个作家。然后又给了作家一张卡片，卡片上是各种报纸的名称和各个电台的节目单。只见上面写道《时代周刊》《体育报》《今日美国》……简直太全面了。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1351" y="18890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79512" y="116632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163524597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矩形 2"/>
          <p:cNvSpPr/>
          <p:nvPr/>
        </p:nvSpPr>
        <p:spPr>
          <a:xfrm>
            <a:off x="576695" y="5376403"/>
            <a:ext cx="7990610" cy="982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1400" dirty="0">
                <a:solidFill>
                  <a:srgbClr val="3E3E3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作家没有看报，也没有听音乐。而是和司机攀谈了起来。其间这个司机善意的询问这个作家，车里的温度是否合适，离目的地还有条更近的路是否要走。作家简直觉得温馨极了。</a:t>
            </a:r>
          </a:p>
          <a:p>
            <a:pPr>
              <a:lnSpc>
                <a:spcPts val="1920"/>
              </a:lnSpc>
            </a:pPr>
            <a:r>
              <a:rPr lang="en-US" altLang="zh-CN" dirty="0">
                <a:solidFill>
                  <a:srgbClr val="3E3E3E"/>
                </a:solidFill>
                <a:latin typeface="微软雅黑" panose="020B0503020204020204" pitchFamily="34" charset="-122"/>
                <a:cs typeface="宋体" panose="02010600030101010101" pitchFamily="2" charset="-122"/>
              </a:rPr>
              <a:t> </a:t>
            </a:r>
            <a:endParaRPr lang="zh-CN" altLang="zh-CN" dirty="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1351" y="18890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79512" y="116632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303687963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48941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矩形 2"/>
          <p:cNvSpPr/>
          <p:nvPr/>
        </p:nvSpPr>
        <p:spPr>
          <a:xfrm>
            <a:off x="426027" y="5161799"/>
            <a:ext cx="829194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1400" dirty="0">
                <a:solidFill>
                  <a:srgbClr val="3E3E3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这个司机对作家说：其实，刚开始的时候，我的车并没有提供如此全面的服务。我像其他人一样，爱抱怨，糟糕的天气，微薄的收入，堵车严重得一塌糊涂的路况，每天都过得很糟糕。有一天，我偶然在广播里听到一个故事，改变了我的观念。那个广播节目请了励志大师韦恩·戴尔博士，让博士来介绍他的新书。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1351" y="18890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79512" y="116632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66959321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0915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矩形 2"/>
          <p:cNvSpPr/>
          <p:nvPr/>
        </p:nvSpPr>
        <p:spPr>
          <a:xfrm>
            <a:off x="467590" y="5215556"/>
            <a:ext cx="8146473" cy="1305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1400" dirty="0">
                <a:solidFill>
                  <a:srgbClr val="3E3E3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书中重点阐述了一个观点，停止抱怨、停止在日常生活中的抱怨，会让任何人走向成功。他让我突然醒悟，我目前糟糕的情况其实都是自己抱怨造成的。所以决定停止抱怨，开始改变。</a:t>
            </a:r>
            <a:endParaRPr lang="en-US" altLang="zh-CN" sz="1400" dirty="0">
              <a:solidFill>
                <a:srgbClr val="3E3E3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1400" dirty="0">
                <a:solidFill>
                  <a:srgbClr val="3E3E3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第一年，我只是微笑地对待所有的乘客，我的收入就翻了一倍。</a:t>
            </a:r>
          </a:p>
          <a:p>
            <a:pPr>
              <a:lnSpc>
                <a:spcPts val="1920"/>
              </a:lnSpc>
            </a:pPr>
            <a:endParaRPr lang="zh-CN" altLang="zh-CN" dirty="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1351" y="18890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79512" y="116632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344359998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2273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矩形 5"/>
          <p:cNvSpPr/>
          <p:nvPr/>
        </p:nvSpPr>
        <p:spPr>
          <a:xfrm>
            <a:off x="561109" y="5382871"/>
            <a:ext cx="8021782" cy="1023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1400" dirty="0">
                <a:solidFill>
                  <a:srgbClr val="3E3E3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第二年，我发自内心地去关心所有乘客的喜怒哀乐，并对他们进行宽慰，这让我收入更加翻了一翻。</a:t>
            </a:r>
          </a:p>
          <a:p>
            <a:pPr>
              <a:lnSpc>
                <a:spcPct val="150000"/>
              </a:lnSpc>
            </a:pPr>
            <a:r>
              <a:rPr lang="zh-CN" altLang="zh-CN" sz="1400" dirty="0">
                <a:solidFill>
                  <a:srgbClr val="3E3E3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第三年，也就是今年，我让我的出租车变成了全美国都少有的五星级出租车。除了我的收入，上涨的还有我的人气，现在要坐我的车，都需要提前打电话预约。而您，其实是我顺路搭载的一个乘客。</a:t>
            </a: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1351" y="18890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79512" y="116632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361868174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9045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矩形 4"/>
          <p:cNvSpPr/>
          <p:nvPr/>
        </p:nvSpPr>
        <p:spPr>
          <a:xfrm>
            <a:off x="459798" y="5205845"/>
            <a:ext cx="822440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1400" dirty="0">
                <a:solidFill>
                  <a:srgbClr val="3E3E3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这位出租车司机的话，让这个作家惊讶极了。作家不禁反思自身，其实在日常生活中，自己何尝不是抱怨很多。他决定改变自己，他将这个司机的故事写成一本书。后来有读者受到启发后试着去做了，生活真的发生了改变。这种改变让作家知道了，停止抱怨的力量是多么的强大。</a:t>
            </a: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1351" y="18890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79512" y="116632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7954993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0811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矩形 4"/>
          <p:cNvSpPr/>
          <p:nvPr/>
        </p:nvSpPr>
        <p:spPr>
          <a:xfrm>
            <a:off x="644236" y="5378948"/>
            <a:ext cx="816725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1400" dirty="0">
                <a:solidFill>
                  <a:srgbClr val="3E3E3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俗话说车到山前必有路，只要有突破困境的愿望，改变抱怨的态度，积极地去做当下应该做的事情，那么就一定能突破困难，继续向追求的目标前进。</a:t>
            </a: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1351" y="18890"/>
            <a:ext cx="24526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79512" y="116632"/>
            <a:ext cx="3458294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 dirty="0">
                <a:solidFill>
                  <a:srgbClr val="0070C0"/>
                </a:solidFill>
                <a:latin typeface="Arial Black" pitchFamily="34" charset="0"/>
              </a:rPr>
              <a:t>AEM    WEEKEND   SHARING</a:t>
            </a:r>
          </a:p>
        </p:txBody>
      </p:sp>
    </p:spTree>
    <p:extLst>
      <p:ext uri="{BB962C8B-B14F-4D97-AF65-F5344CB8AC3E}">
        <p14:creationId xmlns:p14="http://schemas.microsoft.com/office/powerpoint/2010/main" val="180438754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</TotalTime>
  <Words>529</Words>
  <Application>Microsoft Office PowerPoint</Application>
  <PresentationFormat>全屏显示(4:3)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华文行楷</vt:lpstr>
      <vt:lpstr>华文琥珀</vt:lpstr>
      <vt:lpstr>华文楷体</vt:lpstr>
      <vt:lpstr>宋体</vt:lpstr>
      <vt:lpstr>微软雅黑</vt:lpstr>
      <vt:lpstr>Arial</vt:lpstr>
      <vt:lpstr>Arial Black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HR-Yan Jing</dc:creator>
  <cp:lastModifiedBy>HR-Yan Jing</cp:lastModifiedBy>
  <cp:revision>9</cp:revision>
  <dcterms:created xsi:type="dcterms:W3CDTF">2017-05-08T06:58:50Z</dcterms:created>
  <dcterms:modified xsi:type="dcterms:W3CDTF">2017-08-18T02:03:21Z</dcterms:modified>
</cp:coreProperties>
</file>