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61" r:id="rId5"/>
    <p:sldId id="263" r:id="rId6"/>
    <p:sldId id="257" r:id="rId7"/>
    <p:sldId id="258" r:id="rId8"/>
    <p:sldId id="259" r:id="rId9"/>
    <p:sldId id="265" r:id="rId10"/>
    <p:sldId id="266" r:id="rId11"/>
    <p:sldId id="267" r:id="rId12"/>
    <p:sldId id="264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243A-29EA-4625-829C-FF1C34B80CF8}" type="datetimeFigureOut">
              <a:rPr lang="zh-CN" altLang="en-US" smtClean="0"/>
              <a:t>2017-8-11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5948-1123-469A-8F34-F6EDDF482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46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243A-29EA-4625-829C-FF1C34B80CF8}" type="datetimeFigureOut">
              <a:rPr lang="zh-CN" altLang="en-US" smtClean="0"/>
              <a:t>2017-8-11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5948-1123-469A-8F34-F6EDDF482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295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243A-29EA-4625-829C-FF1C34B80CF8}" type="datetimeFigureOut">
              <a:rPr lang="zh-CN" altLang="en-US" smtClean="0"/>
              <a:t>2017-8-11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5948-1123-469A-8F34-F6EDDF482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59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243A-29EA-4625-829C-FF1C34B80CF8}" type="datetimeFigureOut">
              <a:rPr lang="zh-CN" altLang="en-US" smtClean="0"/>
              <a:t>2017-8-11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5948-1123-469A-8F34-F6EDDF482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60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243A-29EA-4625-829C-FF1C34B80CF8}" type="datetimeFigureOut">
              <a:rPr lang="zh-CN" altLang="en-US" smtClean="0"/>
              <a:t>2017-8-11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5948-1123-469A-8F34-F6EDDF482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755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243A-29EA-4625-829C-FF1C34B80CF8}" type="datetimeFigureOut">
              <a:rPr lang="zh-CN" altLang="en-US" smtClean="0"/>
              <a:t>2017-8-11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5948-1123-469A-8F34-F6EDDF482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65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243A-29EA-4625-829C-FF1C34B80CF8}" type="datetimeFigureOut">
              <a:rPr lang="zh-CN" altLang="en-US" smtClean="0"/>
              <a:t>2017-8-11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5948-1123-469A-8F34-F6EDDF482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170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243A-29EA-4625-829C-FF1C34B80CF8}" type="datetimeFigureOut">
              <a:rPr lang="zh-CN" altLang="en-US" smtClean="0"/>
              <a:t>2017-8-11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5948-1123-469A-8F34-F6EDDF482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25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243A-29EA-4625-829C-FF1C34B80CF8}" type="datetimeFigureOut">
              <a:rPr lang="zh-CN" altLang="en-US" smtClean="0"/>
              <a:t>2017-8-11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5948-1123-469A-8F34-F6EDDF482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821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243A-29EA-4625-829C-FF1C34B80CF8}" type="datetimeFigureOut">
              <a:rPr lang="zh-CN" altLang="en-US" smtClean="0"/>
              <a:t>2017-8-11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5948-1123-469A-8F34-F6EDDF482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3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243A-29EA-4625-829C-FF1C34B80CF8}" type="datetimeFigureOut">
              <a:rPr lang="zh-CN" altLang="en-US" smtClean="0"/>
              <a:t>2017-8-11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5948-1123-469A-8F34-F6EDDF482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40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243A-29EA-4625-829C-FF1C34B80CF8}" type="datetimeFigureOut">
              <a:rPr lang="zh-CN" altLang="en-US" smtClean="0"/>
              <a:t>2017-8-11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5948-1123-469A-8F34-F6EDDF482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32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78897" cy="54725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0495" y="5992239"/>
            <a:ext cx="5617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600" b="1" kern="0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18</a:t>
            </a:r>
            <a:r>
              <a:rPr lang="zh-CN" altLang="zh-CN" sz="3600" b="1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岁之前，</a:t>
            </a:r>
            <a:endParaRPr lang="en-US" altLang="zh-CN" sz="3600" b="1" kern="0" dirty="0" smtClean="0">
              <a:solidFill>
                <a:schemeClr val="accent2">
                  <a:lumMod val="50000"/>
                </a:schemeClr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zh-CN" sz="3600" b="1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你父母决定你活成什么样；</a:t>
            </a:r>
            <a:endParaRPr lang="en-US" altLang="zh-CN" sz="3600" b="1" kern="0" dirty="0" smtClean="0">
              <a:solidFill>
                <a:schemeClr val="accent2">
                  <a:lumMod val="50000"/>
                </a:schemeClr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3600" b="1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18</a:t>
            </a:r>
            <a:r>
              <a:rPr lang="zh-CN" altLang="zh-CN" sz="3600" b="1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岁之后，</a:t>
            </a:r>
            <a:endParaRPr lang="en-US" altLang="zh-CN" sz="3600" b="1" kern="0" dirty="0" smtClean="0">
              <a:solidFill>
                <a:schemeClr val="accent2">
                  <a:lumMod val="50000"/>
                </a:schemeClr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zh-CN" sz="3600" b="1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你自己决定你活成什么样。</a:t>
            </a:r>
            <a:endParaRPr lang="zh-CN" altLang="zh-CN" sz="3600" kern="10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226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961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75311" y="4232204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277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434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3118" cy="525087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2301" y="5700109"/>
            <a:ext cx="6072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相比之下，</a:t>
            </a:r>
            <a:r>
              <a:rPr lang="zh-CN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王小川看得更为长远，短期的金钱诱惑，不太能打动他，他看重的是未来的发展。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以至于苦守搜狐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18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年，丁磊、李彦宏、周鸿祎开了各种条件要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把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他挖过去，都遭到了果断拒绝。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像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那句话说的那样：“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18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岁之前，你父母决定你活成什么样；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18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岁之后，你自己决定你活成什么样。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226" y="1051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961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6852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81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5577" y="5925419"/>
            <a:ext cx="5586845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人生，就是一叶扁舟，你我，都是划浆的舵手。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或浅尝辄止，或激流勇进。选择不同，结果迥异；付出不同，收获迥异。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226" y="1051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961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3048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5043055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226" y="1051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961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1" y="6084168"/>
            <a:ext cx="471487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4" y="6156176"/>
            <a:ext cx="1670924" cy="16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60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1054" y="6320400"/>
            <a:ext cx="59158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这是两个清华同班同学：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许朝军，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16</a:t>
            </a:r>
            <a:r>
              <a:rPr lang="zh-CN" altLang="zh-CN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岁考进清华，</a:t>
            </a:r>
            <a:r>
              <a:rPr lang="en-US" altLang="zh-CN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18</a:t>
            </a:r>
            <a:r>
              <a:rPr lang="zh-CN" altLang="zh-CN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岁就拿着</a:t>
            </a:r>
            <a:r>
              <a:rPr lang="en-US" altLang="zh-CN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1.5</a:t>
            </a:r>
            <a:r>
              <a:rPr lang="zh-CN" altLang="zh-CN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万的月薪给后来的首富陈一舟做开发，毕业后直接成为搜狐的技术总监。这履历，秒杀现在的大学生啊。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王小川，当年他和许朝军一起给陈一舟的</a:t>
            </a:r>
            <a:r>
              <a:rPr lang="en-US" altLang="zh-CN" dirty="0" err="1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ChinaRen</a:t>
            </a:r>
            <a:r>
              <a:rPr lang="zh-CN" altLang="zh-CN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兼职打工，但月薪只有许朝军的一半多。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0" cy="609600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226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961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78367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66426" cy="54864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0686" y="5887016"/>
            <a:ext cx="58050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许朝军和王小川，是清华计算机系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96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级的同学，大学时住隔壁宿舍。在他们人生的前半段，他们的经历相似，甚至许朝军比王小川更成功。</a:t>
            </a: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然而，在面对同样的情景时，两个人却做出了截然不同的选择，这也让他们走出了不一样的人生。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22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961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10809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6976" cy="54448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4909" y="5752820"/>
            <a:ext cx="5985164" cy="285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面对</a:t>
            </a:r>
            <a:r>
              <a:rPr lang="zh-CN" altLang="zh-CN" b="1" kern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困境</a:t>
            </a:r>
            <a:r>
              <a:rPr lang="en-US" altLang="zh-CN" b="1" kern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,</a:t>
            </a:r>
            <a:r>
              <a:rPr lang="zh-CN" altLang="zh-CN" b="1" kern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坚持下去还是离开</a:t>
            </a:r>
            <a:r>
              <a:rPr lang="zh-CN" altLang="zh-CN" b="1" kern="0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？</a:t>
            </a:r>
            <a:endParaRPr lang="en-US" altLang="zh-CN" sz="1400" kern="100" dirty="0" smtClean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kern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许朝军：遇到困难就躲开，走最容易的路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2005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年，升为搜狐技术总监的许朝军偶尔看到了社交的六度分割理论，想说服张朝阳做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SNS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，但是张朝阳却表现得无动于衷。和老板意见不合愤而出走，于是他做出了人生的一个重大决定：离开搜狐加入了人人。</a:t>
            </a:r>
          </a:p>
          <a:p>
            <a:pPr>
              <a:lnSpc>
                <a:spcPts val="2100"/>
              </a:lnSpc>
            </a:pPr>
            <a:endParaRPr lang="zh-CN" altLang="zh-CN" b="1" kern="0" dirty="0">
              <a:solidFill>
                <a:srgbClr val="3E3E3E"/>
              </a:solidFill>
              <a:latin typeface="Calibri" panose="020F050202020403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226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961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96499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0707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6249" y="5324591"/>
            <a:ext cx="59055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2005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年到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2009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年，许朝军负责人人网的运营，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2010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年又跑去盛大在线做了一年的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COO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，然后开始创业，创业五年，许朝军的产品一年一换。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2011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年是点点网，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2012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年是啪啪，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2014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年是乌鸦，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2015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9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月是芥末校园，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2015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年底是音乐圈。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可以说，许朝军始终奔跑在追逐风口的道路上，然而这条路越走越偏，越走越窄，直到他涉赌被抓的消息传出，我们才想起，原来还有这样一号人。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22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961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5609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770" y="5683546"/>
            <a:ext cx="6028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王小川：从副总裁沦落到擦桌子，靠“打游击”做出了搜狗浏览器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55932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4770" y="6551456"/>
            <a:ext cx="60284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同样是在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2005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年，在许朝军离开之后，王小川带领着团队做起了搜狗输入法，没想到大受欢迎，到了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2008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年已经有了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40%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的市场占有率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2006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年，王小川被提拔为搜狐副总裁，这时候他有了一个新想法：做浏览器！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为此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，他还提出了一个“三级火箭”理论：搜狗拼音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+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浏览器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+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搜索引擎，而浏览器是连接两端的咽喉要道。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226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961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3112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495992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4909" y="5378420"/>
            <a:ext cx="6137564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在浏览器策略上，王小川和张朝阳发生了巨大的分歧。张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朝阳解除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了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王小川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的搜索职务，最低谷时，王小川只能擦擦桌子，思考人生。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那时候，很多人都以为他会离职，但王小川就是没走。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没有控制权，没有资源，王小川唯有打起了“游击战”，一边做着公司需要的视频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P2P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项目，一边从各个项目划人做浏览器。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矩形 3" descr="data:image/gif;base64,iVBORw0KGgoAAAANSUhEUgAAAAEAAAABCAYAAAAfFcSJAAAADUlEQVQImWNgYGBgAAAABQABh6FO1AAAAABJRU5ErkJggg=="/>
          <p:cNvSpPr>
            <a:spLocks noChangeAspect="1" noChangeArrowheads="1"/>
          </p:cNvSpPr>
          <p:nvPr/>
        </p:nvSpPr>
        <p:spPr bwMode="auto">
          <a:xfrm>
            <a:off x="32018" y="6470073"/>
            <a:ext cx="272781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CN" alt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226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961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01744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0347" cy="48352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6026" y="5186045"/>
            <a:ext cx="6016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他暗地里和自己较劲，发誓无论如何都要把浏览器搞出来，天天没日没夜加班研究，终于在熬了无数通宵后，做出了搜狗浏览器。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浏览器推出后，浏览器一涨，搜索量就上涨，两年内帮搜狐拿下了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10%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的份额。王小川最终证明自己的能力。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2010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年，搜狗从搜狐独立运营，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32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岁的王小川担任搜狗公司的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CEO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2013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9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16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日，腾讯宣布投资搜狗，此时，搜狗估值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350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亿元，而王小川也才刚刚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35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岁。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226" y="1051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961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5970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230" y="5475273"/>
            <a:ext cx="60353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讲到这里，应该能看出许朝军和王小川的区别了吧？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许朝军很“聪明”，遇到困难绕过去就</a:t>
            </a:r>
            <a:r>
              <a:rPr lang="zh-CN" altLang="zh-CN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好</a:t>
            </a:r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；</a:t>
            </a:r>
            <a:r>
              <a:rPr lang="zh-CN" altLang="zh-CN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王小川</a:t>
            </a:r>
            <a:r>
              <a:rPr lang="zh-CN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很“笨”，遇到困难，死都要解决，决不妥协。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后来，许朝军坦言陈一舟找他去做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ChinaRen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，他更看重的是高薪，“我就这样莫名其妙去创业了，当时我也不知道创业是什么”。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226" y="1051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961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1309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933</Words>
  <Application>Microsoft Office PowerPoint</Application>
  <PresentationFormat>全屏显示(4:3)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黑体</vt:lpstr>
      <vt:lpstr>华文琥珀</vt:lpstr>
      <vt:lpstr>华文楷体</vt:lpstr>
      <vt:lpstr>华文新魏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8</cp:revision>
  <dcterms:created xsi:type="dcterms:W3CDTF">2017-08-09T00:17:43Z</dcterms:created>
  <dcterms:modified xsi:type="dcterms:W3CDTF">2017-08-11T02:04:31Z</dcterms:modified>
</cp:coreProperties>
</file>