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  <p:sldId id="259" r:id="rId4"/>
    <p:sldId id="261" r:id="rId5"/>
    <p:sldId id="262" r:id="rId6"/>
    <p:sldId id="257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51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02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14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68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00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940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24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91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833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924C-E9BF-4E14-BD85-239B9D926D3D}" type="datetimeFigureOut">
              <a:rPr lang="zh-CN" altLang="en-US" smtClean="0"/>
              <a:t>2017-8-4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219A6-5E11-447D-A56E-AE00685AA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2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5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2439529" y="5675807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4800" kern="100" dirty="0">
                <a:solidFill>
                  <a:schemeClr val="accent2">
                    <a:lumMod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事情永远做不完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742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40654" y="4323259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276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0367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738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90509" y="464200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879" y="4923117"/>
            <a:ext cx="1830422" cy="18304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72444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35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46809" y="5460243"/>
            <a:ext cx="8234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个年轻同事来找我，提出了一个我常被问到的问题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的事情非常多，似乎永远做不完，请问该怎么办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事情很多，是什么状况？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我问。</a:t>
            </a:r>
            <a:endParaRPr lang="zh-CN" alt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742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34851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50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19545" y="4775767"/>
            <a:ext cx="8271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每年有必须完成的工作，我一年要编八本书，这个工作的负担已很沉重。可是除此之外，我还要找寻可出版的新书题材，要阅读各种新书简介，这也要花我非常多的时间。而最要命的是：我的主管还会不时派给我各种紧急任务，都必须限时完成，这些都会挤压到我原有的工作，迫使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我必须经常加班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才能完成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742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09418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15636" y="5079613"/>
            <a:ext cx="8312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其实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他的状况就算不说，我也大致可了解，因为这就是编辑每天必须面对的事！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我问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认为这些工作是真的太多，多到你完成不了吗？还是只是因为你对工作还不够熟练，所以才会做不完？”他似乎没有想过这个问题，无法立即回答，可是几经思考后，他说：“这两个原因都有可能，我进一步理解再说。”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2103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3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32510" y="5025012"/>
            <a:ext cx="832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他回去找答案，半年之后，他又来找我，告诉我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努力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的把工作做熟练，终于可以勉强把工作做完，但是最近主管又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增加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了许多临时派遣，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以至于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工作还是做不完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我问他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有正式向主管反映你工作做不完吗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他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回答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向主管反映，但主管仍然把工作派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并且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告诉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应该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有能力完成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5599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75409" y="5062881"/>
            <a:ext cx="67644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我再问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最后完成工作了吗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他回说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了，可是原有的工作也拖延了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我再问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主管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有责备你的工作拖延吗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没有！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597033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249" cy="488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05246" y="4883728"/>
            <a:ext cx="8406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告诉他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的主管完全理解你的工作状况。派给你临时工作，是因为信任你，认为你能完成。而就算你原有工作因而延迟，他也能接受，这就是你工作的真相：每天要接受更多工作的挑战，每天要接受困难工作的挑战，而你就是要每天尝试做更多事，这世界永远没有事情可以做得完！这就是职场工作的真相：事情永远做不完，只要事情被做完，就会有自动生出更多的事情来，每个人都是在考验中不断提升自己的能力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6967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53339" cy="509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98764" y="5091544"/>
            <a:ext cx="8385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解决事情永远做不完的问题，是每一个工作者必须面对的考验。</a:t>
            </a:r>
          </a:p>
          <a:p>
            <a:pPr indent="266700"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解决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的第一个方法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建立良好的心态，将工作任务多视为上级对自身能力的信任和考验。将压力转变为动力，积极面对带来正能量，也就能适应多件事情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多个项目在手，习惯交叉进行的常态。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675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1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05245" y="4896450"/>
            <a:ext cx="8499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第二个方法是：做事的计划性、条理性差异，就会带来“事半功倍”还是“事倍功半”的不同结果。寻找最佳化的工作流程，不断设想如何改进步骤、方法，可以把工作做得更快、更好，通过提高效率去提升工作速度。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第三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个方法是：学会时间管理和项目管理方法，按轻重缓急排序，按重要性分配时间和精力，保持工作接触各方的良好沟通，就能让“不可能”变成“可能”</a:t>
            </a:r>
            <a:r>
              <a:rPr lang="zh-CN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95745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756</Words>
  <Application>Microsoft Office PowerPoint</Application>
  <PresentationFormat>全屏显示(4:3)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14</cp:revision>
  <dcterms:created xsi:type="dcterms:W3CDTF">2017-08-01T02:14:52Z</dcterms:created>
  <dcterms:modified xsi:type="dcterms:W3CDTF">2017-08-04T02:07:37Z</dcterms:modified>
</cp:coreProperties>
</file>