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61" r:id="rId5"/>
    <p:sldId id="260" r:id="rId6"/>
    <p:sldId id="259" r:id="rId7"/>
    <p:sldId id="263" r:id="rId8"/>
    <p:sldId id="264" r:id="rId9"/>
    <p:sldId id="265" r:id="rId10"/>
    <p:sldId id="266" r:id="rId11"/>
    <p:sldId id="267" r:id="rId12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0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B618-36E7-4061-A5BA-ABF42AEB93D4}" type="datetimeFigureOut">
              <a:rPr lang="zh-CN" altLang="en-US" smtClean="0"/>
              <a:t>2017-7-28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1C9D-F3DE-4E13-B699-41BC9F7B88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960371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B618-36E7-4061-A5BA-ABF42AEB93D4}" type="datetimeFigureOut">
              <a:rPr lang="zh-CN" altLang="en-US" smtClean="0"/>
              <a:t>2017-7-28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1C9D-F3DE-4E13-B699-41BC9F7B88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840677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B618-36E7-4061-A5BA-ABF42AEB93D4}" type="datetimeFigureOut">
              <a:rPr lang="zh-CN" altLang="en-US" smtClean="0"/>
              <a:t>2017-7-28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1C9D-F3DE-4E13-B699-41BC9F7B88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92736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B618-36E7-4061-A5BA-ABF42AEB93D4}" type="datetimeFigureOut">
              <a:rPr lang="zh-CN" altLang="en-US" smtClean="0"/>
              <a:t>2017-7-28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1C9D-F3DE-4E13-B699-41BC9F7B88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97608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B618-36E7-4061-A5BA-ABF42AEB93D4}" type="datetimeFigureOut">
              <a:rPr lang="zh-CN" altLang="en-US" smtClean="0"/>
              <a:t>2017-7-28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1C9D-F3DE-4E13-B699-41BC9F7B88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7914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B618-36E7-4061-A5BA-ABF42AEB93D4}" type="datetimeFigureOut">
              <a:rPr lang="zh-CN" altLang="en-US" smtClean="0"/>
              <a:t>2017-7-28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1C9D-F3DE-4E13-B699-41BC9F7B88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927151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B618-36E7-4061-A5BA-ABF42AEB93D4}" type="datetimeFigureOut">
              <a:rPr lang="zh-CN" altLang="en-US" smtClean="0"/>
              <a:t>2017-7-28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1C9D-F3DE-4E13-B699-41BC9F7B88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79355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B618-36E7-4061-A5BA-ABF42AEB93D4}" type="datetimeFigureOut">
              <a:rPr lang="zh-CN" altLang="en-US" smtClean="0"/>
              <a:t>2017-7-28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1C9D-F3DE-4E13-B699-41BC9F7B88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33389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B618-36E7-4061-A5BA-ABF42AEB93D4}" type="datetimeFigureOut">
              <a:rPr lang="zh-CN" altLang="en-US" smtClean="0"/>
              <a:t>2017-7-28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1C9D-F3DE-4E13-B699-41BC9F7B88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132134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B618-36E7-4061-A5BA-ABF42AEB93D4}" type="datetimeFigureOut">
              <a:rPr lang="zh-CN" altLang="en-US" smtClean="0"/>
              <a:t>2017-7-28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1C9D-F3DE-4E13-B699-41BC9F7B88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649119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B618-36E7-4061-A5BA-ABF42AEB93D4}" type="datetimeFigureOut">
              <a:rPr lang="zh-CN" altLang="en-US" smtClean="0"/>
              <a:t>2017-7-28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1C9D-F3DE-4E13-B699-41BC9F7B88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972514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BB618-36E7-4061-A5BA-ABF42AEB93D4}" type="datetimeFigureOut">
              <a:rPr lang="zh-CN" altLang="en-US" smtClean="0"/>
              <a:t>2017-7-28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E1C9D-F3DE-4E13-B699-41BC9F7B88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72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4487" y="6564881"/>
            <a:ext cx="584661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4000" b="0" i="0" u="none" strike="noStrike" baseline="0" dirty="0" smtClean="0">
                <a:solidFill>
                  <a:schemeClr val="accent4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从热播剧</a:t>
            </a:r>
            <a:r>
              <a:rPr lang="en-US" altLang="zh-CN" sz="4000" b="0" i="0" u="none" strike="noStrike" baseline="0" dirty="0" smtClean="0">
                <a:solidFill>
                  <a:schemeClr val="accent4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4000" b="0" i="0" u="none" strike="noStrike" baseline="0" dirty="0" smtClean="0">
                <a:solidFill>
                  <a:schemeClr val="accent4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我的前半生</a:t>
            </a:r>
            <a:r>
              <a:rPr lang="en-US" altLang="zh-CN" sz="4000" b="0" i="0" u="none" strike="noStrike" baseline="0" dirty="0" smtClean="0">
                <a:solidFill>
                  <a:schemeClr val="accent4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4000" b="0" i="0" u="none" strike="noStrike" baseline="0" dirty="0" smtClean="0">
                <a:solidFill>
                  <a:schemeClr val="accent4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看职场规则</a:t>
            </a:r>
            <a:endParaRPr lang="zh-CN" altLang="en-US" sz="4000" dirty="0" smtClean="0">
              <a:solidFill>
                <a:schemeClr val="accent4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zh-CN" altLang="en-US" b="0" i="0" u="none" strike="noStrike" baseline="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526"/>
            <a:ext cx="6875593" cy="4682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3611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06039" y="4433453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275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10368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858000" cy="4490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559379" y="4940002"/>
            <a:ext cx="582237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冷静片刻的子君，放下了自己的骄傲，利用自己曾经的富太太心理，以其人之道还治其人之身，抓住了同学炫富的软肋，一击即中</a:t>
            </a: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让对方碍于脸面不得不买下店里最难销售的限量鞋。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残酷的生意场上，学会厘清理智和情感，将生活和工作完全剥离，做自己情绪的主人，换位思考，化别人的刺刀为锋芒，换他们的软肋为盔甲，你终将无往不胜。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3611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0763383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220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52400" y="6472096"/>
            <a:ext cx="4590183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773" y="6544104"/>
            <a:ext cx="1626734" cy="1670924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73611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235105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7" y="0"/>
            <a:ext cx="6827403" cy="5500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445510" y="5751775"/>
            <a:ext cx="606612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职场没有捷径，好走的路都不是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坦途</a:t>
            </a:r>
            <a:endParaRPr lang="en-US" altLang="zh-CN" sz="20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做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了全职太太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年养尊处优的罗子君，早就和职场脱节，但为了与前夫争夺儿子的抚养权，子君咬牙开始找工作。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作为一个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30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＋的职场新人，子君自然到处碰壁，这让闺蜜唐晶十分担心，贺涵却如此安慰唐晶：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“路要自己一步一步走，苦要自己一口一口吃，抽筋扒皮才能脱胎换骨。除此之外，没有捷径。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zh-CN" alt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45901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3797855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4752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578426" y="5332924"/>
            <a:ext cx="570114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挫折，往往是成长的加速器。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失败的人之所以倒地不起，因为他们一击即溃。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成功的人之所以无往不胜，恰恰是他们在每一次跌倒后都脱胎换骨，看似节节败退，实则以退为进，因此再度上阵后必将强者愈强。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与其削尖了脑袋耍小聪明，不如先炼就无坚不摧的真本事，在职场上能逢凶化吉，才是屹立不倒的盔甲。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3611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9298643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1937" y="5017483"/>
            <a:ext cx="594954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交友才能交心，交心才能交易</a:t>
            </a:r>
            <a:endParaRPr lang="en-US" altLang="zh-CN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子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君急需要一份稳定的收入来增加儿子的抚养权争夺的筹码，关键时刻，贺涵给她介绍了一份工作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高端商场里的奢侈品销售，对罗子君这种毫无经验的人，连便利店的打杂都干不好，转而做高端销售简直是天方夜谭。贺涵知道子君对这个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offer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势在必得，干脆面授了自己的经验之谈：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赢得客户的信任和依赖，就成功了大半。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因为交友才能交心，交心才能交易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dirty="0" smtClean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dirty="0" smtClean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6858001" cy="4793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3611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0110079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858000" cy="5015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732560" y="5431672"/>
            <a:ext cx="57236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每一个买过东西的客户，你都要记住他们的特点喜好，留下电话和电子邮箱，然后根据他们的特点给予他们精确的咨询，而不是无差别的群发对待。这样他们就有一种被奉为上宾，被重视差别对待的良好感受。”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无论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是以客流取胜的闹市商铺，还是靠声名立脚的高端品牌，做好与顾客的关系维护，保证老客户阵营不流失，才是最高明的选择。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3611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252349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64758" cy="4308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778946" y="4867779"/>
            <a:ext cx="57177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先变得可以取代所有人，再变成谁都不可替代的人</a:t>
            </a:r>
            <a:endParaRPr lang="en-US" altLang="zh-CN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临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面试前，贺涵还对罗子君说了一句至关重要的话：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培养所向无敌的能力是职场的核心竞争力法则。</a:t>
            </a:r>
            <a:endParaRPr lang="en-US" altLang="zh-CN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初入新环境，你必须尽快熟悉各个环节，打造自己</a:t>
            </a: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360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度无死角的技能，才能在长江后浪拍前浪的竞争中稳如泰山；挖掘出自己的核心优势所在，并无限扩大它，直到你终于可以无可替代</a:t>
            </a:r>
            <a:r>
              <a:rPr lang="zh-CN" altLang="en-US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dirty="0" smtClean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dirty="0" smtClean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3611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5942291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858000" cy="4528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561109" y="5015392"/>
            <a:ext cx="5853546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不能未卜先知，就尽量万无一失</a:t>
            </a:r>
            <a:endParaRPr lang="en-US" altLang="zh-CN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子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君搬家后第一次上班在地铁里被挤掉了高跟鞋，孤立无援地站在地铁站门口打电话求助贺涵，却被贺涵拒绝了，贺涵晚上吃饭的时候给子君讲了为什么不去帮她：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“实战之前，必须预演，以排除一切意外的可能，没有人在乎你所谓的特殊情况，更没有人有心情有时间去听你解释，如果出了问题，那么就一定是你有什么地方没有做好。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3611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8631156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858000" cy="4859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748145" y="5157494"/>
            <a:ext cx="55972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b="0" i="0" u="none" strike="noStrike" baseline="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知道地铁会挤掉鞋子，就换结实的鞋，知道上班会迟到，就早早出门。担心领导对方案</a:t>
            </a: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不满意，就做方案</a:t>
            </a: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备选。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“工欲善其事，必先利其器”，在领导看来，任何意外都是自己无能的挡箭牌，要学会反省和解决问题的办法。”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3611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2581261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858000" cy="476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458933" y="5240085"/>
            <a:ext cx="5940135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化别人的软肋，为你的盔甲</a:t>
            </a:r>
            <a:endParaRPr lang="en-US" altLang="zh-CN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2800"/>
              </a:lnSpc>
            </a:pPr>
            <a:r>
              <a:rPr lang="zh-CN" altLang="en-US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罗子君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在奢侈品鞋店做销售的时候，碰上同学来店里买东西，同学不仅冷嘲热讽，还跟其他店员八卦子君的笑话。</a:t>
            </a:r>
          </a:p>
          <a:p>
            <a:pPr>
              <a:lnSpc>
                <a:spcPts val="2800"/>
              </a:lnSpc>
            </a:pP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子君在仓库听到同事对她的奚落怒气冲天，恨不得一个箭步冲过去干一架，但她想起贺涵叮嘱她的话，瞬间云淡风轻：</a:t>
            </a:r>
          </a:p>
          <a:p>
            <a:pPr>
              <a:lnSpc>
                <a:spcPts val="2800"/>
              </a:lnSpc>
            </a:pP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“虎落平阳被犬欺，没有人会理解你，现在做到韬光</a:t>
            </a:r>
            <a:r>
              <a:rPr lang="zh-CN" altLang="en-US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养 晦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，做好自己的业绩，自己强大了，自然会有人来成为你的合伙伙伴。</a:t>
            </a:r>
            <a:r>
              <a:rPr lang="zh-CN" altLang="en-US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zh-CN" altLang="en-US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3611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022415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941</Words>
  <Application>Microsoft Office PowerPoint</Application>
  <PresentationFormat>全屏显示(4:3)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黑体</vt:lpstr>
      <vt:lpstr>华文琥珀</vt:lpstr>
      <vt:lpstr>华文楷体</vt:lpstr>
      <vt:lpstr>华文新魏</vt:lpstr>
      <vt:lpstr>宋体</vt:lpstr>
      <vt:lpstr>微软雅黑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24</cp:revision>
  <dcterms:created xsi:type="dcterms:W3CDTF">2017-07-24T03:23:24Z</dcterms:created>
  <dcterms:modified xsi:type="dcterms:W3CDTF">2017-07-28T01:38:25Z</dcterms:modified>
</cp:coreProperties>
</file>