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9" r:id="rId4"/>
    <p:sldId id="260" r:id="rId5"/>
    <p:sldId id="262" r:id="rId6"/>
    <p:sldId id="258" r:id="rId7"/>
    <p:sldId id="264" r:id="rId8"/>
    <p:sldId id="266" r:id="rId9"/>
    <p:sldId id="267" r:id="rId10"/>
    <p:sldId id="256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5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26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77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298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52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03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10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58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88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92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65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3DE2C-D778-4052-AA27-429E889A930C}" type="datetimeFigureOut">
              <a:rPr lang="zh-CN" altLang="en-US" smtClean="0"/>
              <a:t>2017-7-21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D680-6FDA-4C74-88EA-57BB4DD2DF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19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1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658382" y="5450263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kern="0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一个人靠不靠谱</a:t>
            </a:r>
            <a:r>
              <a:rPr lang="zh-CN" altLang="zh-CN" sz="4000" kern="0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看</a:t>
            </a:r>
            <a:r>
              <a:rPr lang="zh-CN" altLang="en-US" sz="4000" kern="0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这三点</a:t>
            </a:r>
            <a:endParaRPr lang="zh-CN" altLang="en-US" sz="4000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1681" y="2733450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274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04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5" y="4853107"/>
            <a:ext cx="1830422" cy="18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8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1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42900" y="5205845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 algn="just">
              <a:lnSpc>
                <a:spcPct val="150000"/>
              </a:lnSpc>
            </a:pP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一个人靠不靠谱，其实就看这三点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zh-CN" altLang="zh-CN" sz="1400" b="1" kern="0" spc="4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“凡事有交代，件件有着落，事事有回音。</a:t>
            </a:r>
            <a:r>
              <a:rPr lang="zh-CN" altLang="zh-CN" sz="1400" b="1" kern="0" spc="4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en-US" sz="1400" b="1" kern="0" spc="4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也就是</a:t>
            </a:r>
            <a:r>
              <a:rPr lang="en-US" altLang="zh-CN" sz="1400" b="1" kern="0" spc="4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AEM</a:t>
            </a:r>
            <a:r>
              <a:rPr lang="zh-CN" altLang="en-US" sz="1400" b="1" kern="0" spc="4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的作风“马上办、办到底、有交代”。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有些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人就是这样，他跟你说“好”，你不会觉得他是在敷衍你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我回忆起当年一位我特别喜欢且令人尊敬的老师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他教的班级很多，但是他记得每一个人的名字。无论我什么时候跟他讨教问题，即使当时他忙不过来，但不管多久也总能记得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回答我。</a:t>
            </a:r>
            <a:endParaRPr lang="zh-CN" altLang="zh-CN" sz="14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6222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93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53291" y="5099052"/>
            <a:ext cx="84581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 algn="just">
              <a:lnSpc>
                <a:spcPct val="150000"/>
              </a:lnSpc>
            </a:pP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给他发邮件，永远在</a:t>
            </a:r>
            <a:r>
              <a:rPr lang="en-US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小时内答复，或者他会自动留言——“不好意思，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</a:t>
            </a:r>
            <a:r>
              <a:rPr lang="zh-CN" altLang="en-US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在某地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你的邮件我将在</a:t>
            </a:r>
            <a:r>
              <a:rPr lang="en-US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x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日答复”。 他回邮件的时间永远是约定那天的上午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400" kern="0" spc="4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52400" marR="152400" algn="just">
              <a:lnSpc>
                <a:spcPct val="150000"/>
              </a:lnSpc>
            </a:pP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相信每个人都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遇到过这样的情况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altLang="en-US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询问一件事后没有下文。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对方隔了一段时间回复你第一句话就是交待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他因为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什么事情没回信息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en-US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本来抱怨的心情就会安慰很多。</a:t>
            </a:r>
            <a:endParaRPr lang="zh-CN" altLang="zh-CN" sz="1400" kern="0" spc="4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52400" marR="152400" algn="just">
              <a:lnSpc>
                <a:spcPct val="150000"/>
              </a:lnSpc>
            </a:pPr>
            <a:endParaRPr lang="zh-CN" altLang="zh-CN" sz="1400" kern="0" spc="4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6381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0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39016" y="5170622"/>
            <a:ext cx="82659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 algn="just">
              <a:lnSpc>
                <a:spcPct val="150000"/>
              </a:lnSpc>
            </a:pP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凡事有交代，一个很小的举动，但却避免了不必要的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误会</a:t>
            </a:r>
            <a:r>
              <a:rPr lang="zh-CN" altLang="en-US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1400" kern="0" spc="4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52400" marR="152400" algn="just">
              <a:lnSpc>
                <a:spcPct val="150000"/>
              </a:lnSpc>
            </a:pPr>
            <a:r>
              <a:rPr lang="zh-CN" altLang="zh-CN" sz="1400" b="1" kern="0" spc="4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看来</a:t>
            </a:r>
            <a:r>
              <a:rPr lang="zh-CN" altLang="zh-CN" sz="1400" b="1" kern="0" spc="4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靠谱的人，真的是时时刻刻都能流露出靠谱的基因。</a:t>
            </a:r>
            <a:endParaRPr lang="en-US" altLang="zh-CN" sz="1400" b="1" kern="0" spc="4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52400" marR="152400" algn="just">
              <a:lnSpc>
                <a:spcPct val="150000"/>
              </a:lnSpc>
            </a:pP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无论做什么事情都有始有终，突然消失回来后会说明原因，时间观念强，提前安排有规划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400" kern="0" spc="4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64064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7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53291" y="5060315"/>
            <a:ext cx="86764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en-US" altLang="zh-CN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底工厂搬迁，需要一周时间整理、打包、搬运、复产，期间影响正常工作，为了按时交货，生产员工加班加点提前超额完成产量，弥补搬厂期间产能的缺失，给客户“靠谱”的交代。搬运期间整体规划完善，各部门分工明确，有序进行，安全顺利完成搬迁任务。</a:t>
            </a:r>
            <a:r>
              <a:rPr lang="zh-CN" altLang="zh-CN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我为拥有这样的团队感到骄傲。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5400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7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40327" y="4951250"/>
            <a:ext cx="81568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zh-CN" altLang="zh-CN" sz="1400" b="1" kern="0" spc="4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一个成熟的企业里，需要少数聪明的人和多数靠谱的人。</a:t>
            </a:r>
          </a:p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en-US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 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马云说过，我不需要提点子的人，阿里这么多人，提点子的人太多了，我需要有执行力的人。</a:t>
            </a:r>
            <a:endParaRPr lang="en-US" altLang="zh-CN" sz="1400" kern="0" spc="4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zh-CN" altLang="zh-CN" sz="1400" b="1" kern="0" spc="4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如果要让我找一个词包含对美好的所有期待，那就是靠谱。</a:t>
            </a:r>
          </a:p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en-US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 </a:t>
            </a:r>
            <a:r>
              <a:rPr lang="zh-CN" altLang="zh-CN" sz="1400" kern="0" spc="4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</a:t>
            </a:r>
            <a:r>
              <a:rPr lang="zh-CN" altLang="zh-CN" sz="1400" kern="0" spc="4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个靠谱的人，不会每次都毫无预兆地消失，留另一个人在很长一段时间里惊慌失措。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3522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5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46808" y="4871863"/>
            <a:ext cx="8333510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zh-CN" altLang="zh-CN" sz="1400" b="1" kern="0" spc="4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我见过所有企业招聘中最关键的一条要求永远都是，靠谱。</a:t>
            </a:r>
          </a:p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zh-CN" altLang="zh-CN" sz="1400" kern="0" spc="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你</a:t>
            </a:r>
            <a:r>
              <a:rPr lang="zh-CN" altLang="zh-CN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问一个人理想中的恋爱对象是什么样子的，答案里一定有一条是靠谱</a:t>
            </a:r>
            <a:r>
              <a:rPr lang="zh-CN" altLang="zh-CN" sz="1400" kern="0" spc="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。我们</a:t>
            </a:r>
            <a:r>
              <a:rPr lang="zh-CN" altLang="zh-CN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终其一生不过想找一个靠谱的共事，结婚。不过是希望听到别人对自己的评价里永远都会有靠谱这个词</a:t>
            </a:r>
            <a:r>
              <a:rPr lang="zh-CN" altLang="zh-CN" sz="1400" kern="0" spc="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zh-CN" sz="1400" b="1" kern="0" spc="4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这个时代，靠谱才是走上人生巅峰的唯一路径</a:t>
            </a:r>
            <a:r>
              <a:rPr lang="zh-CN" altLang="zh-CN" sz="1400" b="1" kern="0" spc="4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zh-CN" sz="1400" kern="0" spc="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对</a:t>
            </a:r>
            <a:r>
              <a:rPr lang="zh-CN" altLang="zh-CN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朋友家人，想的和说的一致，对工作，说的和做的一致</a:t>
            </a:r>
            <a:r>
              <a:rPr lang="zh-CN" altLang="zh-CN" sz="1400" kern="0" spc="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1400" kern="0" spc="4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7076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98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0164" y="5135522"/>
            <a:ext cx="8627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zh-CN" altLang="zh-CN" sz="1400" kern="0" spc="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那些</a:t>
            </a:r>
            <a:r>
              <a:rPr lang="zh-CN" altLang="zh-CN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能让你放心的人，只要遇到重要的事，你一定就会先想起他。因为不用担心，你交代的事他一定会放在心上，走心尽力，随时回应，绝不让你焦虑</a:t>
            </a:r>
            <a:r>
              <a:rPr lang="zh-CN" altLang="zh-CN" sz="1400" kern="0" spc="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。对</a:t>
            </a:r>
            <a:r>
              <a:rPr lang="zh-CN" altLang="zh-CN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这样的同事和朋友，你也会以礼相待，这就是共事双方的默契。有一个词叫契约精神，我特别喜欢</a:t>
            </a:r>
            <a:r>
              <a:rPr lang="zh-CN" altLang="zh-CN" sz="1400" kern="0" spc="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。我们</a:t>
            </a:r>
            <a:r>
              <a:rPr lang="zh-CN" altLang="zh-CN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的生活中太需要契约精神了，工作需要，友谊需要，婚姻更需要。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6826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04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74073" y="5023374"/>
            <a:ext cx="842702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zh-CN" altLang="zh-CN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我们一生的幸福都需要和靠谱的人共同建立。</a:t>
            </a:r>
          </a:p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zh-CN" altLang="zh-CN" sz="1400" kern="0" spc="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和</a:t>
            </a:r>
            <a:r>
              <a:rPr lang="zh-CN" altLang="zh-CN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有智慧的人交流，和情商高的人谈恋爱，和靠谱的人共事，和幽默风趣的人同行。</a:t>
            </a:r>
          </a:p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zh-CN" altLang="zh-CN" sz="1400" kern="0" spc="4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人生</a:t>
            </a:r>
            <a:r>
              <a:rPr lang="zh-CN" altLang="zh-CN" sz="1400" kern="0" spc="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若能如此，风景无限好。</a:t>
            </a:r>
          </a:p>
          <a:p>
            <a:pPr marL="152400" marR="152400"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zh-CN" altLang="zh-CN" sz="1400" b="1" kern="0" spc="4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成功</a:t>
            </a:r>
            <a:r>
              <a:rPr lang="zh-CN" altLang="zh-CN" sz="1400" b="1" kern="0" spc="4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和幸福没有捷径，这个世界也没有一条道路可以通往靠谱，因为靠谱本身就是一条道路。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0741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706</Words>
  <Application>Microsoft Office PowerPoint</Application>
  <PresentationFormat>全屏显示(4:3)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华文琥珀</vt:lpstr>
      <vt:lpstr>华文楷体</vt:lpstr>
      <vt:lpstr>华文新魏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19</cp:revision>
  <cp:lastPrinted>2017-07-20T06:46:39Z</cp:lastPrinted>
  <dcterms:created xsi:type="dcterms:W3CDTF">2017-07-17T05:32:37Z</dcterms:created>
  <dcterms:modified xsi:type="dcterms:W3CDTF">2017-07-21T01:37:53Z</dcterms:modified>
</cp:coreProperties>
</file>