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8" r:id="rId3"/>
    <p:sldId id="263" r:id="rId4"/>
    <p:sldId id="256" r:id="rId5"/>
    <p:sldId id="264" r:id="rId6"/>
    <p:sldId id="257" r:id="rId7"/>
    <p:sldId id="265" r:id="rId8"/>
    <p:sldId id="266" r:id="rId9"/>
    <p:sldId id="262" r:id="rId10"/>
    <p:sldId id="259" r:id="rId11"/>
    <p:sldId id="267" r:id="rId12"/>
    <p:sldId id="261" r:id="rId13"/>
    <p:sldId id="268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2" d="100"/>
          <a:sy n="92" d="100"/>
        </p:scale>
        <p:origin x="8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0FD8-705C-4BF1-9D56-A883DEE235C9}" type="datetimeFigureOut">
              <a:rPr lang="zh-CN" altLang="en-US" smtClean="0"/>
              <a:t>2017-7-14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C30A-282B-4E44-957E-2B9DE9C924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3430302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0FD8-705C-4BF1-9D56-A883DEE235C9}" type="datetimeFigureOut">
              <a:rPr lang="zh-CN" altLang="en-US" smtClean="0"/>
              <a:t>2017-7-14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C30A-282B-4E44-957E-2B9DE9C924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898356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0FD8-705C-4BF1-9D56-A883DEE235C9}" type="datetimeFigureOut">
              <a:rPr lang="zh-CN" altLang="en-US" smtClean="0"/>
              <a:t>2017-7-14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C30A-282B-4E44-957E-2B9DE9C924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0167646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0FD8-705C-4BF1-9D56-A883DEE235C9}" type="datetimeFigureOut">
              <a:rPr lang="zh-CN" altLang="en-US" smtClean="0"/>
              <a:t>2017-7-14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C30A-282B-4E44-957E-2B9DE9C924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3960283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0FD8-705C-4BF1-9D56-A883DEE235C9}" type="datetimeFigureOut">
              <a:rPr lang="zh-CN" altLang="en-US" smtClean="0"/>
              <a:t>2017-7-14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C30A-282B-4E44-957E-2B9DE9C924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1438859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0FD8-705C-4BF1-9D56-A883DEE235C9}" type="datetimeFigureOut">
              <a:rPr lang="zh-CN" altLang="en-US" smtClean="0"/>
              <a:t>2017-7-14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C30A-282B-4E44-957E-2B9DE9C924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927149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0FD8-705C-4BF1-9D56-A883DEE235C9}" type="datetimeFigureOut">
              <a:rPr lang="zh-CN" altLang="en-US" smtClean="0"/>
              <a:t>2017-7-14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C30A-282B-4E44-957E-2B9DE9C924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049537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0FD8-705C-4BF1-9D56-A883DEE235C9}" type="datetimeFigureOut">
              <a:rPr lang="zh-CN" altLang="en-US" smtClean="0"/>
              <a:t>2017-7-14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C30A-282B-4E44-957E-2B9DE9C924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741954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0FD8-705C-4BF1-9D56-A883DEE235C9}" type="datetimeFigureOut">
              <a:rPr lang="zh-CN" altLang="en-US" smtClean="0"/>
              <a:t>2017-7-14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C30A-282B-4E44-957E-2B9DE9C924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9040399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0FD8-705C-4BF1-9D56-A883DEE235C9}" type="datetimeFigureOut">
              <a:rPr lang="zh-CN" altLang="en-US" smtClean="0"/>
              <a:t>2017-7-14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C30A-282B-4E44-957E-2B9DE9C924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2478298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0FD8-705C-4BF1-9D56-A883DEE235C9}" type="datetimeFigureOut">
              <a:rPr lang="zh-CN" altLang="en-US" smtClean="0"/>
              <a:t>2017-7-14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C30A-282B-4E44-957E-2B9DE9C924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692161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50FD8-705C-4BF1-9D56-A883DEE235C9}" type="datetimeFigureOut">
              <a:rPr lang="zh-CN" altLang="en-US" smtClean="0"/>
              <a:t>2017-7-14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5C30A-282B-4E44-957E-2B9DE9C924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9954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55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1627868" y="5728820"/>
            <a:ext cx="5929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0" dirty="0">
                <a:solidFill>
                  <a:schemeClr val="accent2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宋体" panose="02010600030101010101" pitchFamily="2" charset="-122"/>
              </a:rPr>
              <a:t>你是不是在混日子？看这一点就够了</a:t>
            </a:r>
            <a:endParaRPr lang="zh-CN" altLang="en-US" sz="2800" dirty="0">
              <a:solidFill>
                <a:schemeClr val="accent2">
                  <a:lumMod val="50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309624" y="1773507"/>
            <a:ext cx="32861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sz="16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sz="1600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273</a:t>
            </a:r>
            <a:r>
              <a:rPr lang="zh-CN" altLang="en-US" sz="1600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 期</a:t>
            </a:r>
            <a:endParaRPr lang="zh-CN" altLang="en-US" sz="1600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3451937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029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426027" y="5081155"/>
            <a:ext cx="84374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一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个成长期的公司，有着严格的考核激励机制，有着良好的晋升发展空间，还有着员工成长的渠道与机会，有着奔头。员工每天自带激情与鸡血，相反，一个暮气沉沉的公司，配套机制不齐全，员工难免不思进取，得过且过。</a:t>
            </a: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这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是一个负循环，公司在混着员工的工作，员工在混着日子，也顺带着混了公司的前途。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4029824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748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236331" y="4779818"/>
            <a:ext cx="88037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前几天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，和一位多年不见的老友聚了下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。才知道，半年前，他已经辞去了小公司的副总，以</a:t>
            </a:r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34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岁的高龄，应聘成一家行业内顶尖企业的中级雇员，他周末还在复习英语，准备报考中山大学的硕士。</a:t>
            </a:r>
            <a:endParaRPr lang="en-US" altLang="zh-CN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他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说，感觉自己的人生还可以再抢救一下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。有些感慨，我们辛辛苦苦去工作，要么是为了赚钱，要么是为了实现理想，如果什么都没得到，却在混日子，那么太可惜了。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813877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18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228600" y="5176686"/>
            <a:ext cx="84997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所以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，如果你总是看到比自己优秀的人，说明你正在走上坡路，需要继续加油。如果你总是看到和自己差不多的人，甚至总是看到不如自己的人，说明你正在混日子，需要改变。</a:t>
            </a: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能够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混日子的人，也有，但那是在职场早已打下江山的人，他们功成名就。</a:t>
            </a: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你</a:t>
            </a:r>
            <a:r>
              <a:rPr lang="zh-CN" altLang="zh-CN" sz="1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还年轻，还没有资格。你的人生，还可以再抢救一把。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2160617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4571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38555" y="4571999"/>
            <a:ext cx="4612763" cy="22159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54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2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873" y="4764783"/>
            <a:ext cx="1830422" cy="183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9765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4842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564101" y="5073133"/>
            <a:ext cx="83720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kern="0" dirty="0" smtClean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   </a:t>
            </a:r>
            <a:r>
              <a:rPr lang="zh-CN" altLang="zh-CN" sz="1600" kern="0" dirty="0" smtClean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请问你，什么是对职场人的最高评价？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除了“有想法”，另一个，应该是“没有混日子”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最近，“混日子”成为网络热词，许多人都在讨论这个话题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。这个世界正在加速抛弃混日子的人。但是，到底什么样的状态，算是混日子？</a:t>
            </a: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</a:t>
            </a:r>
            <a:r>
              <a:rPr lang="zh-CN" altLang="zh-CN" sz="1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的答案是：如果总见到和自己差不多的人，就说明你在混日子</a:t>
            </a:r>
            <a:r>
              <a:rPr lang="zh-CN" altLang="zh-CN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zh-CN" sz="16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5372740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4977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矩形 6"/>
          <p:cNvSpPr/>
          <p:nvPr/>
        </p:nvSpPr>
        <p:spPr>
          <a:xfrm>
            <a:off x="318735" y="5131368"/>
            <a:ext cx="86070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我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第一次听到这句话时，是七年前。那时，微信还没有出现，微博上满是口水，纸媒还火得一塌糊涂。不少媒体的记者，月收入都能轻松过万元，一些报社的年广告收入，动辄就是数亿。但有一个纸媒同行，毫不犹豫选择了辞职，投身到当时还不被看好的新媒体领域。许多人不解，我也偷偷问他，为什么要离开。他的答案，让人惊讶。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7919162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85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322118" y="5242173"/>
            <a:ext cx="849976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他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说，虽然我是报社的资深记者，但每天做着同样的工作，见到的都是和自己一样的人。我不会被淘汰，不会被超越，也看不到更大的世界。如果再这样呆下去，就是在混日子了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16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七年前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，我还是职场小白，不大明白这位前辈的回答。现在再来想，总见到和自己差不多的人，就说明你在混日子，这大概是关于职场状态最生动的描述了</a:t>
            </a:r>
            <a:r>
              <a:rPr lang="zh-CN" altLang="zh-CN" kern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。</a:t>
            </a:r>
            <a:endParaRPr lang="zh-CN" altLang="zh-CN" sz="1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2824826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asyread.ph.126.net/BZV9DRoF3RXQVRw8Nh8EFw==/79170169831295902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707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342899" y="5132060"/>
            <a:ext cx="8541328" cy="1695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总</a:t>
            </a:r>
            <a:r>
              <a:rPr lang="zh-CN" altLang="zh-CN" sz="1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见到和自己差不多的人，说明你是可以被替代的员工。</a:t>
            </a:r>
            <a:endParaRPr lang="en-US" altLang="zh-CN" sz="16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2500"/>
              </a:lnSpc>
            </a:pPr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一个人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靠什么才能在公司立足，不被同事轻易取代？最核心的要素，无非是稀缺的个人价值和快速成长的能力。通俗的说，你要成为一个非常厉害的人，你要成为那个看起来就特立独行、牛逼哄哄的人。</a:t>
            </a:r>
          </a:p>
          <a:p>
            <a:pPr>
              <a:lnSpc>
                <a:spcPts val="2500"/>
              </a:lnSpc>
            </a:pPr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你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虽然优秀，但每天做着差不多的工作，看到的是和自己差不多的人。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42629902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471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405244" y="4713008"/>
            <a:ext cx="83854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你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80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后，大学毕业，工作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年了，每月工资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7K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，偶尔请假，没有强烈的上进心，你并不羞愧，因为你发现周围的人都是这样活着。</a:t>
            </a:r>
            <a:endParaRPr lang="en-US" altLang="zh-CN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你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90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后，来公司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年了，你没有一技之长，下班后热衷于聚会，你的不少同事也这样。</a:t>
            </a: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这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真的不是稳定，而是你的工作状态非常平庸，你没有特别的本事，也没有自觉成长的意识，随时可能被取代。这不是混日子，是什么？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3221853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20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457201" y="4570952"/>
            <a:ext cx="83646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总</a:t>
            </a:r>
            <a:r>
              <a:rPr lang="zh-CN" altLang="zh-CN" sz="1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见到和自己差不多的人，说明你在一个“弱圈子”里。</a:t>
            </a:r>
            <a:endParaRPr lang="en-US" altLang="zh-CN" sz="16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有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段话很戳心，一个三本学校里的学术大牛，一个普通银行里的普通职员，一个小城市里呼风唤雨的土豪，他们总是很容易沾沾自喜。</a:t>
            </a: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为什么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会是这样？因为在一个巴掌大的圈子里，他们看到的都是非常普通的人，所以轻易的就称王称霸与沾沾自喜。但如果把他们放到一个更大的世界里，他们的优越感就会迅速消失。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9615547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852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矩形 6"/>
          <p:cNvSpPr/>
          <p:nvPr/>
        </p:nvSpPr>
        <p:spPr>
          <a:xfrm>
            <a:off x="342901" y="5018810"/>
            <a:ext cx="84893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一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个公司，也就是一个圈子，日日相处的同事，也就是我们的强关系好友。</a:t>
            </a:r>
            <a:endParaRPr lang="en-US" altLang="zh-CN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总是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见到和自己差不多的人，表明的，其实是你所在的圈子非常弱，你的同事并没有比你优秀太多，他们难以激发起你奔跑和追赶的欲望。</a:t>
            </a: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圈子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，决定着我们的格局和命运。你在没有危机感的圈子里，自然只能混日子。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42170318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810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363681" y="4810991"/>
            <a:ext cx="84685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总</a:t>
            </a:r>
            <a:r>
              <a:rPr lang="zh-CN" altLang="zh-CN" sz="1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见到和自己差不多的人，还表明你呆在一个暮气沉沉的公司里。</a:t>
            </a:r>
            <a:endParaRPr lang="en-US" altLang="zh-CN" sz="16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曾经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采访过一个倒闭公司的员工，至今仍记忆深刻。</a:t>
            </a: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他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说，在公司关张的前一年里，自己每天见到的都是“老样子”的同事，他和你谈的，要么是不见起色的生活，要么是乏味的伴侣，要么是对公司前途的担忧。他们分享的，没有关于未来的惊喜，也没有什么新鲜事情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zh-CN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8048616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</TotalTime>
  <Words>1160</Words>
  <Application>Microsoft Office PowerPoint</Application>
  <PresentationFormat>全屏显示(4:3)</PresentationFormat>
  <Paragraphs>46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黑体</vt:lpstr>
      <vt:lpstr>华文琥珀</vt:lpstr>
      <vt:lpstr>华文楷体</vt:lpstr>
      <vt:lpstr>华文中宋</vt:lpstr>
      <vt:lpstr>宋体</vt:lpstr>
      <vt:lpstr>微软雅黑</vt:lpstr>
      <vt:lpstr>Arial</vt:lpstr>
      <vt:lpstr>Arial Black</vt:lpstr>
      <vt:lpstr>Calibri</vt:lpstr>
      <vt:lpstr>Calibri Light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HR-Yan Jing</dc:creator>
  <cp:lastModifiedBy>HR-Yan Jing</cp:lastModifiedBy>
  <cp:revision>12</cp:revision>
  <dcterms:created xsi:type="dcterms:W3CDTF">2017-07-06T03:01:46Z</dcterms:created>
  <dcterms:modified xsi:type="dcterms:W3CDTF">2017-07-14T02:11:29Z</dcterms:modified>
</cp:coreProperties>
</file>