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64" r:id="rId8"/>
    <p:sldId id="263" r:id="rId9"/>
    <p:sldId id="257" r:id="rId10"/>
    <p:sldId id="265" r:id="rId11"/>
    <p:sldId id="267" r:id="rId12"/>
    <p:sldId id="266" r:id="rId13"/>
    <p:sldId id="268" r:id="rId14"/>
    <p:sldId id="270" r:id="rId15"/>
    <p:sldId id="269" r:id="rId16"/>
  </p:sldIdLst>
  <p:sldSz cx="6858000" cy="9013825"/>
  <p:notesSz cx="6858000" cy="9144000"/>
  <p:defaultTextStyle>
    <a:defPPr>
      <a:defRPr lang="zh-CN"/>
    </a:defPPr>
    <a:lvl1pPr marL="0" algn="l" defTabSz="510144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1pPr>
    <a:lvl2pPr marL="255072" algn="l" defTabSz="510144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2pPr>
    <a:lvl3pPr marL="510144" algn="l" defTabSz="510144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3pPr>
    <a:lvl4pPr marL="765216" algn="l" defTabSz="510144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4pPr>
    <a:lvl5pPr marL="1020288" algn="l" defTabSz="510144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5pPr>
    <a:lvl6pPr marL="1275359" algn="l" defTabSz="510144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6pPr>
    <a:lvl7pPr marL="1530431" algn="l" defTabSz="510144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7pPr>
    <a:lvl8pPr marL="1785503" algn="l" defTabSz="510144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8pPr>
    <a:lvl9pPr marL="2040575" algn="l" defTabSz="510144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0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75180"/>
            <a:ext cx="5829300" cy="313814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734345"/>
            <a:ext cx="5143500" cy="217625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1E0F-5412-4197-A153-DB8CA6A1EA70}" type="datetimeFigureOut">
              <a:rPr lang="zh-CN" altLang="en-US" smtClean="0"/>
              <a:t>2017-6-23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6E30-A31C-45FE-AB7B-B2E54333B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13874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1E0F-5412-4197-A153-DB8CA6A1EA70}" type="datetimeFigureOut">
              <a:rPr lang="zh-CN" altLang="en-US" smtClean="0"/>
              <a:t>2017-6-23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6E30-A31C-45FE-AB7B-B2E54333B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26883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79903"/>
            <a:ext cx="1478756" cy="7638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79903"/>
            <a:ext cx="4350544" cy="7638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1E0F-5412-4197-A153-DB8CA6A1EA70}" type="datetimeFigureOut">
              <a:rPr lang="zh-CN" altLang="en-US" smtClean="0"/>
              <a:t>2017-6-23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6E30-A31C-45FE-AB7B-B2E54333B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4478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1E0F-5412-4197-A153-DB8CA6A1EA70}" type="datetimeFigureOut">
              <a:rPr lang="zh-CN" altLang="en-US" smtClean="0"/>
              <a:t>2017-6-23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6E30-A31C-45FE-AB7B-B2E54333B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44731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47199"/>
            <a:ext cx="5915025" cy="374950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032171"/>
            <a:ext cx="5915025" cy="19717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1E0F-5412-4197-A153-DB8CA6A1EA70}" type="datetimeFigureOut">
              <a:rPr lang="zh-CN" altLang="en-US" smtClean="0"/>
              <a:t>2017-6-23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6E30-A31C-45FE-AB7B-B2E54333B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32988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399514"/>
            <a:ext cx="2914650" cy="571918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399514"/>
            <a:ext cx="2914650" cy="571918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1E0F-5412-4197-A153-DB8CA6A1EA70}" type="datetimeFigureOut">
              <a:rPr lang="zh-CN" altLang="en-US" smtClean="0"/>
              <a:t>2017-6-23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6E30-A31C-45FE-AB7B-B2E54333B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13024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79905"/>
            <a:ext cx="5915025" cy="174225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09640"/>
            <a:ext cx="2901255" cy="10829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292550"/>
            <a:ext cx="2901255" cy="48428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09640"/>
            <a:ext cx="2915543" cy="10829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292550"/>
            <a:ext cx="2915543" cy="48428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1E0F-5412-4197-A153-DB8CA6A1EA70}" type="datetimeFigureOut">
              <a:rPr lang="zh-CN" altLang="en-US" smtClean="0"/>
              <a:t>2017-6-23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6E30-A31C-45FE-AB7B-B2E54333B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98846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1E0F-5412-4197-A153-DB8CA6A1EA70}" type="datetimeFigureOut">
              <a:rPr lang="zh-CN" altLang="en-US" smtClean="0"/>
              <a:t>2017-6-23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6E30-A31C-45FE-AB7B-B2E54333B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80927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1E0F-5412-4197-A153-DB8CA6A1EA70}" type="datetimeFigureOut">
              <a:rPr lang="zh-CN" altLang="en-US" smtClean="0"/>
              <a:t>2017-6-23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6E30-A31C-45FE-AB7B-B2E54333B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889120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0922"/>
            <a:ext cx="2211884" cy="210322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297826"/>
            <a:ext cx="3471863" cy="640565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04147"/>
            <a:ext cx="2211884" cy="50097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1E0F-5412-4197-A153-DB8CA6A1EA70}" type="datetimeFigureOut">
              <a:rPr lang="zh-CN" altLang="en-US" smtClean="0"/>
              <a:t>2017-6-23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6E30-A31C-45FE-AB7B-B2E54333B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52545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0922"/>
            <a:ext cx="2211884" cy="210322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297826"/>
            <a:ext cx="3471863" cy="640565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04147"/>
            <a:ext cx="2211884" cy="50097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1E0F-5412-4197-A153-DB8CA6A1EA70}" type="datetimeFigureOut">
              <a:rPr lang="zh-CN" altLang="en-US" smtClean="0"/>
              <a:t>2017-6-23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6E30-A31C-45FE-AB7B-B2E54333B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49756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79905"/>
            <a:ext cx="5915025" cy="1742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399514"/>
            <a:ext cx="5915025" cy="5719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354482"/>
            <a:ext cx="1543050" cy="479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41E0F-5412-4197-A153-DB8CA6A1EA70}" type="datetimeFigureOut">
              <a:rPr lang="zh-CN" altLang="en-US" smtClean="0"/>
              <a:t>2017-6-23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354482"/>
            <a:ext cx="2314575" cy="479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354482"/>
            <a:ext cx="1543050" cy="479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6E30-A31C-45FE-AB7B-B2E54333B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" y="-1"/>
            <a:ext cx="6760369" cy="7112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510139" y="7652234"/>
            <a:ext cx="5820824" cy="655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6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66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摔跤吧，爸爸</a:t>
            </a:r>
            <a:r>
              <a:rPr lang="en-US" altLang="zh-CN" sz="366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366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人生感悟</a:t>
            </a:r>
            <a:endParaRPr lang="zh-CN" altLang="en-US" sz="366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05006" y="3556044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8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sz="18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271</a:t>
            </a:r>
            <a:r>
              <a:rPr lang="zh-CN" altLang="en-US" sz="18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sz="18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1461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6" y="0"/>
            <a:ext cx="6760369" cy="4681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638064" y="4482852"/>
            <a:ext cx="5755448" cy="4392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所谓</a:t>
            </a:r>
            <a:r>
              <a:rPr lang="zh-CN" altLang="en-US" sz="177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</a:t>
            </a: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其实不过是，</a:t>
            </a:r>
            <a:r>
              <a:rPr lang="zh-CN" altLang="en-US" sz="177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在所有人都以为你不行的时候，你赢了</a:t>
            </a: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而已。</a:t>
            </a:r>
          </a:p>
          <a:p>
            <a:pPr>
              <a:lnSpc>
                <a:spcPct val="150000"/>
              </a:lnSpc>
            </a:pPr>
            <a:r>
              <a:rPr lang="zh-CN" altLang="en-US" sz="1996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所以无论是念高中，还是考研，我一直告诫自己，哪怕是百分之一的机会，也有奇迹的可能。</a:t>
            </a:r>
          </a:p>
          <a:p>
            <a:pPr>
              <a:lnSpc>
                <a:spcPct val="150000"/>
              </a:lnSpc>
            </a:pPr>
            <a:r>
              <a:rPr lang="zh-CN" altLang="en-US" sz="1996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我不知道自己的人生，离成功这样的字眼，有多远，但我知道，这一生，都要这样去做。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想要在千千万万个考生中，脱颖而出，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想要在千千万万个同行间，锋芒毕露，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谁不是在为了那百分之一的可能，而拼命？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07497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" y="-1"/>
            <a:ext cx="6745614" cy="4796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802505" y="5571877"/>
            <a:ext cx="5371753" cy="1832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18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家人永远是你可以随时依靠的港湾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电影中的吉塔，在遭遇接连的失败以后，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她给父亲打去了电话，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还未开口，就已经开始了哭泣。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993882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6" y="0"/>
            <a:ext cx="6760369" cy="4809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518213" y="5013051"/>
            <a:ext cx="5950825" cy="3675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我不知道这个镜头，会让你想起谁，但我想起了我的母亲。</a:t>
            </a:r>
          </a:p>
          <a:p>
            <a:pPr>
              <a:lnSpc>
                <a:spcPct val="150000"/>
              </a:lnSpc>
            </a:pPr>
            <a:r>
              <a:rPr lang="zh-CN" altLang="en-US" sz="1996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当你在跌落深渊的时候，第一个想到的，一定是你的家人，因为只有他们，才会无条件去支持你。</a:t>
            </a:r>
          </a:p>
          <a:p>
            <a:pPr>
              <a:lnSpc>
                <a:spcPct val="150000"/>
              </a:lnSpc>
            </a:pPr>
            <a:r>
              <a:rPr lang="zh-CN" altLang="en-US" sz="1996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其实，谁不曾和家人闹过矛盾？但你发现没有，唯独和她们闹过的矛盾，早忘得一干二净。</a:t>
            </a:r>
          </a:p>
          <a:p>
            <a:pPr>
              <a:lnSpc>
                <a:spcPct val="150000"/>
              </a:lnSpc>
            </a:pPr>
            <a:r>
              <a:rPr lang="zh-CN" altLang="en-US" sz="1996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因为，她们一定会包容你，这一点，永远不值得怀疑。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记住，无论什么时候，你还有</a:t>
            </a:r>
            <a:r>
              <a:rPr lang="zh-CN" altLang="en-US" sz="177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家人，他们会无条件支持你</a:t>
            </a: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9172186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6" y="0"/>
            <a:ext cx="6760369" cy="4412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542140" y="4935805"/>
            <a:ext cx="5974703" cy="3471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18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学会自己拯救自己，总有一天，你要一个人走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吉塔参加决赛时，父亲被关了，未能坐在观众席上观战。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这一次，吉塔失去了父亲的指导。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她想起了掉进水里时，父亲对她说的那句话，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“记着，爸爸不能时刻保护着你，爸爸只能教你如何战斗，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你要战胜自己的恐惧，试着自己拯救自己。”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在最后的关键时刻，吉塔以一个漂亮的五分，获得胜利，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成功拿到了冠军，整个赛场都为之沸腾。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410958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6" y="-1"/>
            <a:ext cx="6780594" cy="4755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958788" y="5275826"/>
            <a:ext cx="5371752" cy="2140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当印度的国歌，响彻整个赛场时，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所有人都为之骄傲，她赢得了整个国家的认可。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你要懂得，没有谁能一直陪伴我们到最后，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有些路，注定要一个人去走，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只有自己，才是那个随时都可以，拯救自己的人。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93608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" y="-1"/>
            <a:ext cx="6760369" cy="5166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0839" y="6084168"/>
            <a:ext cx="4714875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14" y="6156176"/>
            <a:ext cx="1670924" cy="1670924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5932562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6" y="0"/>
            <a:ext cx="6760369" cy="4809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517019" y="5094824"/>
            <a:ext cx="5903903" cy="3163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96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坦言讲， </a:t>
            </a:r>
          </a:p>
          <a:p>
            <a:pPr>
              <a:lnSpc>
                <a:spcPct val="150000"/>
              </a:lnSpc>
            </a:pPr>
            <a:r>
              <a:rPr lang="zh-CN" altLang="en-US" sz="1996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我去看这部电影，完全是因为十块八的特价和猫眼上的高分。因为电影名，实在是没有能够吸引我的地方。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但是看完电影，我感觉整个身体的细胞，都被激活了</a:t>
            </a: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。这绝对</a:t>
            </a: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是今年</a:t>
            </a:r>
            <a:r>
              <a:rPr lang="zh-CN" altLang="en-US" sz="1774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最好看</a:t>
            </a: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的电影，没有之一。电影全程共计</a:t>
            </a:r>
            <a:r>
              <a:rPr lang="en-US" altLang="zh-CN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140</a:t>
            </a: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多分钟，但每一分每一秒绝对值得去期待。</a:t>
            </a:r>
            <a:endParaRPr lang="zh-CN" altLang="en-US" sz="1774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96716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6" y="-1"/>
            <a:ext cx="6760369" cy="496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667756" y="5522488"/>
            <a:ext cx="5686932" cy="2242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18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自制力越强，越能掌控人生</a:t>
            </a:r>
            <a:endParaRPr lang="zh-CN" altLang="en-US" sz="2218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这位三傻里的男主角，化身为摔跤手后，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为了成功演绎剧中的两个年龄段，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先增肥</a:t>
            </a:r>
            <a:r>
              <a:rPr lang="en-US" altLang="zh-CN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公斤，拍了电影的后半部分，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再花五个月减</a:t>
            </a:r>
            <a:r>
              <a:rPr lang="en-US" altLang="zh-CN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公斤，并练出</a:t>
            </a:r>
            <a:r>
              <a:rPr lang="en-US" altLang="zh-CN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块腹肌，拍前半部分。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07189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" y="-82222"/>
            <a:ext cx="6739219" cy="4549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428789" y="4705417"/>
            <a:ext cx="5979272" cy="4033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阿米尔</a:t>
            </a:r>
            <a:r>
              <a:rPr lang="en-US" altLang="zh-CN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汗的人生，之所以如此成功，与他的自制力脱不了关系，这部影片，也从侧面强调了</a:t>
            </a:r>
            <a:r>
              <a:rPr lang="zh-CN" altLang="en-US" sz="177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自制力的重要性。</a:t>
            </a:r>
          </a:p>
          <a:p>
            <a:pPr>
              <a:lnSpc>
                <a:spcPct val="150000"/>
              </a:lnSpc>
            </a:pPr>
            <a:r>
              <a:rPr lang="zh-CN" altLang="en-US" sz="1996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想起读高中的时候，我们课本下面是杂志，抽屉里面是手机，书本里夹着纸条。除了学习，我们花了更多的时间，在玩游戏和看小说的身上。所以，总有人在高考面前，让梦想拐了弯。所以，总有很多上了大学的人抱怨，人生为何过的一塌糊涂？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离开了象牙塔，脱离了老师寸步不离的管辖，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那些没有自制力的人，无疑已经丧失自己大半的人生。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778183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6" y="0"/>
            <a:ext cx="6760369" cy="482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514733" y="5031733"/>
            <a:ext cx="5947297" cy="265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18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这世上谁都可以嘲笑你，唯独你自己不能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剧中两个女儿，刚开始受尽嘲笑与讥讽，但她们无力反抗。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她们在决定反抗的时候，才知道反抗的结果是，十多岁时和不认识的人去结婚、生子、一辈子在家做饭带孩子。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于是，她们不等父亲来叫醒，就已经奔跑在村庄的田野里了，这一次，她们开始为自己而努力。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184069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6" y="0"/>
            <a:ext cx="6763679" cy="4412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363996" y="4590657"/>
            <a:ext cx="6235070" cy="394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在这个世界上，不只是这两个女儿会被别人嘲笑。我们的人生，何尝不是一路被人嘲笑，又咬牙一路向前呢。</a:t>
            </a:r>
          </a:p>
          <a:p>
            <a:pPr>
              <a:lnSpc>
                <a:spcPct val="150000"/>
              </a:lnSpc>
            </a:pPr>
            <a:r>
              <a:rPr lang="zh-CN" altLang="en-US" sz="1996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其实在我读书时，总能听到：一个女生，你能如此已经很不错了。或者，受到这样的讥讽：一个女生读那么多书，有什么用，以后还不是要在家相夫教子。</a:t>
            </a:r>
          </a:p>
          <a:p>
            <a:pPr>
              <a:lnSpc>
                <a:spcPct val="150000"/>
              </a:lnSpc>
            </a:pPr>
            <a:r>
              <a:rPr lang="zh-CN" altLang="en-US" sz="1996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但我知道，我绝对不能轻视自己。只有我自己知道，我要过什么样的人生，做什么样的自己。而这，只有我自己才能去实现。</a:t>
            </a:r>
            <a:endParaRPr lang="en-US" altLang="zh-CN" sz="1996" dirty="0">
              <a:solidFill>
                <a:srgbClr val="00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这个世界真的</a:t>
            </a:r>
            <a:r>
              <a:rPr lang="zh-CN" altLang="en-US" sz="177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没有谁能左右你的人生，只有你自己</a:t>
            </a: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943434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6" y="0"/>
            <a:ext cx="6759182" cy="4809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514733" y="5067417"/>
            <a:ext cx="5947297" cy="3573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18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永远别小看一点点的力量，它会让你坠入无底深渊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吉塔在进入国家队训练后，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认识新的朋友，学到新的技能，做了很多曾经不敢尝试的事。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刚开始，她是犹豫的，她朋友说</a:t>
            </a:r>
            <a:r>
              <a:rPr lang="en-US" altLang="zh-CN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:“</a:t>
            </a: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吃一点点没有关系的。”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但就是因为这个一点点，吉塔开始放纵起来，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留起了长发，买漂亮的衣服，做各种自己没做过的事。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718989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6" y="0"/>
            <a:ext cx="6760369" cy="4883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528437" y="5006895"/>
            <a:ext cx="6043221" cy="3834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73"/>
              </a:lnSpc>
            </a:pPr>
            <a:r>
              <a:rPr lang="zh-CN" altLang="en-US" sz="1996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村上春树先生说过，</a:t>
            </a:r>
          </a:p>
          <a:p>
            <a:pPr>
              <a:lnSpc>
                <a:spcPts val="2773"/>
              </a:lnSpc>
            </a:pPr>
            <a:r>
              <a:rPr lang="zh-CN" altLang="en-US" sz="1996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“违背自己的原则，哪怕只有一次，以后将违背更多的原则。”这句话，其实已经将吉塔的这部分镜头，解释得淋漓尽致。你是否也有过那样的感受，</a:t>
            </a:r>
          </a:p>
          <a:p>
            <a:pPr>
              <a:lnSpc>
                <a:spcPts val="2773"/>
              </a:lnSpc>
            </a:pPr>
            <a:r>
              <a:rPr lang="zh-CN" altLang="en-US" sz="1996" dirty="0">
                <a:solidFill>
                  <a:srgbClr val="0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曾经的你，会因为一次失败，而痛哭流泪，发誓要奋斗如前。但是后来，你却在一次次的堕落中，带有满足与侥幸感。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那是你么？不是，你在离优秀的自己，越来越远。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请记住电影里的父亲说的那句话，“永远不要忘记，你是怎么一步步走到今天的。”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5519661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5" y="-3"/>
            <a:ext cx="6778139" cy="5056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617760" y="5336061"/>
            <a:ext cx="5741746" cy="316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18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成功往往更青睐于，会为了百分之一的可能而努力的人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吉塔在参加半决赛时，与两次蝉联世界冠军的选手对决。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在第三个回合，比分打平。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在加时赛中，对方获得了攻击权，有</a:t>
            </a:r>
            <a:r>
              <a:rPr lang="en-US" altLang="zh-CN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99%</a:t>
            </a: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的机会获胜。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在所有人都以为，吉塔必输无疑的时候，</a:t>
            </a:r>
          </a:p>
          <a:p>
            <a:pPr>
              <a:lnSpc>
                <a:spcPct val="150000"/>
              </a:lnSpc>
            </a:pPr>
            <a:r>
              <a:rPr lang="zh-CN" altLang="en-US" sz="1774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她居然反败为胜，那一瞬间全场为之沸腾起来。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661" y="520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188425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1325</Words>
  <Application>Microsoft Office PowerPoint</Application>
  <PresentationFormat>自定义</PresentationFormat>
  <Paragraphs>87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FangSong</vt:lpstr>
      <vt:lpstr>华文琥珀</vt:lpstr>
      <vt:lpstr>华文楷体</vt:lpstr>
      <vt:lpstr>宋体</vt:lpstr>
      <vt:lpstr>微软雅黑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21</cp:revision>
  <dcterms:created xsi:type="dcterms:W3CDTF">2017-06-20T00:25:53Z</dcterms:created>
  <dcterms:modified xsi:type="dcterms:W3CDTF">2017-06-23T01:46:35Z</dcterms:modified>
</cp:coreProperties>
</file>