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6" r:id="rId4"/>
    <p:sldId id="264" r:id="rId5"/>
    <p:sldId id="262" r:id="rId6"/>
    <p:sldId id="259" r:id="rId7"/>
    <p:sldId id="261" r:id="rId8"/>
    <p:sldId id="258" r:id="rId9"/>
    <p:sldId id="263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95E-BA2A-42A8-A97A-23CCECF3A424}" type="datetimeFigureOut">
              <a:rPr lang="zh-CN" altLang="en-US" smtClean="0"/>
              <a:t>2017-6-14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DD98-586F-4E87-A30B-2ABCCC078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84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95E-BA2A-42A8-A97A-23CCECF3A424}" type="datetimeFigureOut">
              <a:rPr lang="zh-CN" altLang="en-US" smtClean="0"/>
              <a:t>2017-6-14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DD98-586F-4E87-A30B-2ABCCC078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55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95E-BA2A-42A8-A97A-23CCECF3A424}" type="datetimeFigureOut">
              <a:rPr lang="zh-CN" altLang="en-US" smtClean="0"/>
              <a:t>2017-6-14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DD98-586F-4E87-A30B-2ABCCC078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63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95E-BA2A-42A8-A97A-23CCECF3A424}" type="datetimeFigureOut">
              <a:rPr lang="zh-CN" altLang="en-US" smtClean="0"/>
              <a:t>2017-6-14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DD98-586F-4E87-A30B-2ABCCC078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566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95E-BA2A-42A8-A97A-23CCECF3A424}" type="datetimeFigureOut">
              <a:rPr lang="zh-CN" altLang="en-US" smtClean="0"/>
              <a:t>2017-6-14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DD98-586F-4E87-A30B-2ABCCC078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00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95E-BA2A-42A8-A97A-23CCECF3A424}" type="datetimeFigureOut">
              <a:rPr lang="zh-CN" altLang="en-US" smtClean="0"/>
              <a:t>2017-6-14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DD98-586F-4E87-A30B-2ABCCC078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36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95E-BA2A-42A8-A97A-23CCECF3A424}" type="datetimeFigureOut">
              <a:rPr lang="zh-CN" altLang="en-US" smtClean="0"/>
              <a:t>2017-6-14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DD98-586F-4E87-A30B-2ABCCC078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20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95E-BA2A-42A8-A97A-23CCECF3A424}" type="datetimeFigureOut">
              <a:rPr lang="zh-CN" altLang="en-US" smtClean="0"/>
              <a:t>2017-6-14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DD98-586F-4E87-A30B-2ABCCC078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16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95E-BA2A-42A8-A97A-23CCECF3A424}" type="datetimeFigureOut">
              <a:rPr lang="zh-CN" altLang="en-US" smtClean="0"/>
              <a:t>2017-6-14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DD98-586F-4E87-A30B-2ABCCC078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5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95E-BA2A-42A8-A97A-23CCECF3A424}" type="datetimeFigureOut">
              <a:rPr lang="zh-CN" altLang="en-US" smtClean="0"/>
              <a:t>2017-6-14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DD98-586F-4E87-A30B-2ABCCC078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686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95E-BA2A-42A8-A97A-23CCECF3A424}" type="datetimeFigureOut">
              <a:rPr lang="zh-CN" altLang="en-US" smtClean="0"/>
              <a:t>2017-6-14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DD98-586F-4E87-A30B-2ABCCC078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70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4995E-BA2A-42A8-A97A-23CCECF3A424}" type="datetimeFigureOut">
              <a:rPr lang="zh-CN" altLang="en-US" smtClean="0"/>
              <a:t>2017-6-14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DD98-586F-4E87-A30B-2ABCCC078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9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11.jpg@01D2DE1E.2F91B8B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12.jpg@01D2DE1E.2F91B8B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9.jpg@01D2DE1E.2F91B8B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8.jpg@01D2DE1E.2F91B8B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9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1766454" y="5361709"/>
            <a:ext cx="613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孩子的教育，</a:t>
            </a:r>
            <a:endParaRPr lang="en-US" altLang="zh-CN" sz="3600" dirty="0" smtClean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6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36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</a:t>
            </a:r>
            <a:r>
              <a:rPr lang="zh-CN" altLang="en-US" sz="36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拼的是父母的人生功底</a:t>
            </a:r>
            <a:endParaRPr lang="zh-CN" altLang="en-US" sz="36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782" y="2960159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270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243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://www.haiwai.com/upload/album/49/e5/6f/ddb01a1e6776tvhjPRHJ.pn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0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77981" y="5118530"/>
            <a:ext cx="83335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400"/>
              </a:spcAft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选择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与孩子一起成长，意味着我们要重新审视三组最基本的关系，要面对人生的问题，寻求答案，完善自我。我们并非过了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18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岁，便是真正意义上的成人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,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某些时刻，我们只是大号的孩子。我们成长中积累了很多暗伤，许多成长任务并没有完成，与孩子相处，这些问题再次浮出水面，这也是很好的线索。当我们感到困顿、力不从心的时刻，不妨停下来，看看到底是什么阻碍了我们。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27117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://www.haiwai.com/upload/album/49/e5/6f/ddb01a1e6743Zy40Uk9A.pn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6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36418" y="5059740"/>
            <a:ext cx="83439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400"/>
              </a:spcAft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当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我们不再逃避，勇敢面对问题，也意味着离开心理舒适区，进入不确定的状态。世间最美的花朵，都开在最艰辛的枝头，成长就是一个破茧成蝶的过程。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/>
            </a:r>
            <a:b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这个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过程，会有煎熬，也会迷茫和焦虑，但只要我们坚持思考，终究会找到解决的途径。面对困惑的时候，阅读会打开一扇窗，我们有必要了解一些心理学方面的知识。我们会发现，每个问题解决之后，我们的人生都变得更通透，更顺畅，不会再被同一块石头绊倒。而每个困境背后，都隐藏着人生的礼物。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6181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://www.haiwai.com/upload/album/49/e5/6f/ddb01a1e6693AJVQCjjo.pn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80" y="-36369"/>
            <a:ext cx="9144000" cy="497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5469" y="4989967"/>
            <a:ext cx="84668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教育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的方法和技巧，只是孩子成才的冰山一角。有时候，孩子的教育，拼的是功底，拼的是父母的处世态度和人生感悟。也就是说，父母的整个人生，都会参与到教育中来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教育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孩子的王道，是执着地栽培自己。最理想的状态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——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孩子懂的，我们懂；孩子不懂的，我们也懂，至少，我们要与孩子有交集。这个漫长的求索过程，既是为自己，也是为孩子。孩子的起点，是父母的肩膀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我们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要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成为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勤奋好学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、不放弃自我成长的父母。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43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285" cy="472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5" y="4853107"/>
            <a:ext cx="1830422" cy="1830422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31108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7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350692" y="5081155"/>
            <a:ext cx="84711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大多数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的家长对孩子、对教育，缺乏一个持久而深入的理解。猛然意识到，赶紧管一下，看到孩子不如意的地方，就开始忧虑孩子十年后的高考，十五年后的婚姻，以及二十年后的事业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……</a:t>
            </a:r>
            <a:endParaRPr lang="zh-CN" altLang="zh-CN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而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个忧虑本身，就会毁掉孩子的未来。家长之所以忧虑，是因为一直在间歇性地关注孩子，孩子有问题，就关注多一些，没有明显的问题，便关注得少。对孩子的教育，缺乏一个宏观的掌控，对于该做什么，不该做什么，做得够不够，自己心里也没底。因此，对孩子未来的发展走向，就缺少了一份确信。不确信，就会慌张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6699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342" cy="481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394327" y="4956467"/>
            <a:ext cx="851068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那么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，为什么许多父母没有确信与笃定呢？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/>
            </a:r>
            <a:b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许多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父母，结束了读书生涯，有了工作，有了家庭，有了孩子，达到了一种表面上的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圆满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，便放弃了自我探索。生活遵循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最安逸原则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，看上去悠然自在，轻松洒脱，生活稳定，令人羡慕。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/>
            </a:r>
            <a:b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其实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，很多人生议题并没有完成，而是搁置在那里。打个比方，这很像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成长的断崖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。很多父母自认为选择了一条安逸的路，结果却被动地陷入烦恼的泥沼。到头来，付出的不是更少，而是更多。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4699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://www.haiwai.com/upload/album/49/e5/6f/ddb01a1e6930JdxcDaQp.pn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2509" y="5239608"/>
            <a:ext cx="859328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400"/>
              </a:spcAft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人生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的议题并不会因为我们的回避而远离。派克在他的《少有人走的路》中写道：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我们对现实的观念就像是一张地图，凭借这张地图，我们同人生的地形、地貌不断妥协和谈判。地图准确无误，我们就能确定自己的位置，知道要到什么地方，怎样到达那里；地图漏洞百出，我们就会迷失方向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0927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498763" y="5301516"/>
            <a:ext cx="82711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400"/>
              </a:spcAft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有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人过了青春期，就放弃了绘制地图。大多数人过了中年，就自认为地图完美无缺，世界观没有任何瑕疵。甚至自以为神圣不可侵犯，对于新的信息和资讯，他们也没有多少兴趣，似已疲惫不堪。只有极少数幸运者能继续努力，他们不停地探索、扩大和更新自己对于世界的认识，直到生命终结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71426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4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79269" y="5049982"/>
            <a:ext cx="8385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400"/>
              </a:spcAft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我们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的人生地图，至少要通过三组关系来定位，分别是与自己的关系，与他人的关系，与世界的关系。如果我们不想再绘制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人生地图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，那么，也有很多逃避的办法。最简单的办法，就是退缩，并保持现状。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/>
            </a:r>
            <a:b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许多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父母埋头于柴米油盐的生活，最大限度回避了这三组关系。派克的另一句话，说得言简意赅：规避问题和逃避痛苦的趋向，是人类心理疾病的根源。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2458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3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52004" y="5343574"/>
            <a:ext cx="83075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400"/>
              </a:spcAft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如果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说，大部分情况，我们都可以逃避的话，那么，孩子的到来，则让父母们无处可逃。亲人和朋友会包容我们，但孩子只是凭天性和直觉生活，亲子关系不是完全对等的人际关系。我们的情绪和成熟程度，我们对生命的理解和态度，我们处理亲密关系的能力，被这个小生命映照得一览无余。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4468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74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389659" y="4858619"/>
            <a:ext cx="836468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400"/>
              </a:spcAft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从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某种意义上说，孩子是父母的老师，他来到这个世界上，督促父母把从前忽略的课程补上，不断完善自己的人生地图。如果我们处理不了与自己、与他人的关系，怎能处理好与孩子的关系？如果我们对这个世界不再好奇，怎么能留住孩子的好奇心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？如果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我们抗拒成长，就会把成长的任务转嫁到孩子身上。如果我们不能接纳自己，对自己不满意，就格外需要一个令人满意的孩子。如果我们不能处理好亲子关系，心中就会有一个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理想小孩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的形象，希望孩子主动符合我们的期待。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8152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75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623455" y="5004418"/>
            <a:ext cx="805295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400"/>
              </a:spcAft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于是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，几乎和孩子绑定在一起，共进退，同悲喜。孩子被老师夸奖了，这一天就非常愉悦；孩子考试考砸了，心情顿时灰暗下来。如此一来，孩子就会变成人生最大的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创可贴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。一个孩子，很难担负两个人的成长任务，这样的状态，注定会出问题。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2327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1035</Words>
  <Application>Microsoft Office PowerPoint</Application>
  <PresentationFormat>全屏显示(4:3)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黑体</vt:lpstr>
      <vt:lpstr>华文行楷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12</cp:revision>
  <dcterms:created xsi:type="dcterms:W3CDTF">2017-06-09T06:21:32Z</dcterms:created>
  <dcterms:modified xsi:type="dcterms:W3CDTF">2017-06-14T00:48:31Z</dcterms:modified>
</cp:coreProperties>
</file>