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5" r:id="rId3"/>
    <p:sldId id="256" r:id="rId4"/>
    <p:sldId id="257" r:id="rId5"/>
    <p:sldId id="261" r:id="rId6"/>
    <p:sldId id="262" r:id="rId7"/>
    <p:sldId id="260" r:id="rId8"/>
    <p:sldId id="258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5480-88CB-46BE-BDF5-F9B14E24453C}" type="datetimeFigureOut">
              <a:rPr lang="zh-CN" altLang="en-US" smtClean="0"/>
              <a:t>2017-6-9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B7FD-D2BC-4A8D-B9DB-D2724D3A7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252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5480-88CB-46BE-BDF5-F9B14E24453C}" type="datetimeFigureOut">
              <a:rPr lang="zh-CN" altLang="en-US" smtClean="0"/>
              <a:t>2017-6-9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B7FD-D2BC-4A8D-B9DB-D2724D3A7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22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5480-88CB-46BE-BDF5-F9B14E24453C}" type="datetimeFigureOut">
              <a:rPr lang="zh-CN" altLang="en-US" smtClean="0"/>
              <a:t>2017-6-9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B7FD-D2BC-4A8D-B9DB-D2724D3A7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394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5480-88CB-46BE-BDF5-F9B14E24453C}" type="datetimeFigureOut">
              <a:rPr lang="zh-CN" altLang="en-US" smtClean="0"/>
              <a:t>2017-6-9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B7FD-D2BC-4A8D-B9DB-D2724D3A7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695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5480-88CB-46BE-BDF5-F9B14E24453C}" type="datetimeFigureOut">
              <a:rPr lang="zh-CN" altLang="en-US" smtClean="0"/>
              <a:t>2017-6-9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B7FD-D2BC-4A8D-B9DB-D2724D3A7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59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5480-88CB-46BE-BDF5-F9B14E24453C}" type="datetimeFigureOut">
              <a:rPr lang="zh-CN" altLang="en-US" smtClean="0"/>
              <a:t>2017-6-9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B7FD-D2BC-4A8D-B9DB-D2724D3A7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883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5480-88CB-46BE-BDF5-F9B14E24453C}" type="datetimeFigureOut">
              <a:rPr lang="zh-CN" altLang="en-US" smtClean="0"/>
              <a:t>2017-6-9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B7FD-D2BC-4A8D-B9DB-D2724D3A7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501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5480-88CB-46BE-BDF5-F9B14E24453C}" type="datetimeFigureOut">
              <a:rPr lang="zh-CN" altLang="en-US" smtClean="0"/>
              <a:t>2017-6-9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B7FD-D2BC-4A8D-B9DB-D2724D3A7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132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5480-88CB-46BE-BDF5-F9B14E24453C}" type="datetimeFigureOut">
              <a:rPr lang="zh-CN" altLang="en-US" smtClean="0"/>
              <a:t>2017-6-9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B7FD-D2BC-4A8D-B9DB-D2724D3A7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567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5480-88CB-46BE-BDF5-F9B14E24453C}" type="datetimeFigureOut">
              <a:rPr lang="zh-CN" altLang="en-US" smtClean="0"/>
              <a:t>2017-6-9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B7FD-D2BC-4A8D-B9DB-D2724D3A7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869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5480-88CB-46BE-BDF5-F9B14E24453C}" type="datetimeFigureOut">
              <a:rPr lang="zh-CN" altLang="en-US" smtClean="0"/>
              <a:t>2017-6-9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B7FD-D2BC-4A8D-B9DB-D2724D3A7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796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65480-88CB-46BE-BDF5-F9B14E24453C}" type="datetimeFigureOut">
              <a:rPr lang="zh-CN" altLang="en-US" smtClean="0"/>
              <a:t>2017-6-9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EB7FD-D2BC-4A8D-B9DB-D2724D3A7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93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49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1440026" y="5180545"/>
            <a:ext cx="64972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4800"/>
            <a:r>
              <a:rPr lang="zh-CN" altLang="zh-CN" sz="4000" kern="0" dirty="0">
                <a:solidFill>
                  <a:srgbClr val="33333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rPr>
              <a:t>再好的朋友</a:t>
            </a:r>
            <a:r>
              <a:rPr lang="zh-CN" altLang="zh-CN" sz="4000" kern="0" dirty="0" smtClean="0">
                <a:solidFill>
                  <a:srgbClr val="33333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rPr>
              <a:t>，</a:t>
            </a:r>
            <a:endParaRPr lang="en-US" altLang="zh-CN" sz="4000" kern="0" dirty="0">
              <a:solidFill>
                <a:srgbClr val="333333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</a:endParaRPr>
          </a:p>
          <a:p>
            <a:pPr indent="304800"/>
            <a:r>
              <a:rPr lang="en-US" altLang="zh-CN" sz="4000" kern="0" dirty="0" smtClean="0">
                <a:solidFill>
                  <a:srgbClr val="33333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rPr>
              <a:t>       </a:t>
            </a:r>
            <a:r>
              <a:rPr lang="zh-CN" altLang="zh-CN" sz="4000" kern="0" dirty="0" smtClean="0">
                <a:solidFill>
                  <a:srgbClr val="33333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rPr>
              <a:t>也</a:t>
            </a:r>
            <a:r>
              <a:rPr lang="zh-CN" altLang="zh-CN" sz="4000" kern="0" dirty="0">
                <a:solidFill>
                  <a:srgbClr val="33333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rPr>
              <a:t>经不起你过分的直白</a:t>
            </a:r>
            <a:endParaRPr lang="zh-CN" altLang="zh-CN" sz="4000" kern="100" dirty="0"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133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1681" y="2733450"/>
            <a:ext cx="3286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sz="160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269</a:t>
            </a:r>
            <a:r>
              <a:rPr lang="zh-CN" altLang="en-US" sz="160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sz="16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7969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37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53291" y="4558000"/>
            <a:ext cx="85309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很多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伤害都不是恶意的，只是你表达的方式不对，你的过分直白，其实会损伤一些最美的感情。这一切，不是让你不提意见，而你只需要表达建议委婉一点，效果说不定会更好。</a:t>
            </a:r>
          </a:p>
          <a:p>
            <a:pPr indent="304800">
              <a:lnSpc>
                <a:spcPct val="150000"/>
              </a:lnSpc>
            </a:pPr>
            <a:r>
              <a:rPr lang="en-US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直到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今天，我还特别听一个好朋友的话，哪怕有时候他说的是错的。因为他每次跟我提建议的方式都是这样，你这样做没问题，这样是不是会更好；如果我是你的话，我会考虑一下这个方式；这样太棒了，可有没有更好的方式？</a:t>
            </a:r>
          </a:p>
          <a:p>
            <a:pPr indent="304800">
              <a:lnSpc>
                <a:spcPct val="150000"/>
              </a:lnSpc>
            </a:pPr>
            <a:r>
              <a:rPr lang="en-US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试想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，这样会不会更容易让人接受</a:t>
            </a:r>
            <a:r>
              <a:rPr lang="zh-CN" altLang="zh-CN" kern="0" dirty="0">
                <a:solidFill>
                  <a:srgbClr val="333333"/>
                </a:solidFill>
                <a:latin typeface="Calibri" panose="020F0502020204030204" pitchFamily="34" charset="0"/>
                <a:cs typeface="宋体" panose="02010600030101010101" pitchFamily="2" charset="-122"/>
              </a:rPr>
              <a:t>。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133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335712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4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23455" y="5398808"/>
            <a:ext cx="80945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所以，记得，再好的朋友，也抵不过你无底线的直白，讲话的时候拐个弯儿。别把自己的口无遮拦当做大气，这只是幼稚而已。</a:t>
            </a:r>
            <a:endParaRPr lang="zh-CN" altLang="en-US" sz="1400" kern="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133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38032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" y="0"/>
            <a:ext cx="9144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38555" y="4571999"/>
            <a:ext cx="4612763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25" y="4853107"/>
            <a:ext cx="1830422" cy="1830422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2133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16596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06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48096" y="5413666"/>
            <a:ext cx="8447808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之前有一个很好的朋友，什么都好，会关心体贴人，就是不会讲话，每次说话都一针见血，让人听得特别不舒服，但仔细一想，也是对的，久而久之，适应了她的说话方式，大家仍旧是好朋友。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133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65242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288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77981" y="5406057"/>
            <a:ext cx="830233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穿衣服不修边幅，有时候拍戏、上课的时候大家实在看不下去了就会偷偷跑来跟我说，导演，你是不是该换一件衣服了。我很诧异，说，昨天刚换了啊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r>
              <a:rPr lang="zh-CN" altLang="en-US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她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说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，换什么啊，不还是那一件吗？　</a:t>
            </a:r>
            <a:endParaRPr lang="en-US" altLang="zh-CN" sz="1400" kern="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说，哦，我有两件一样的</a:t>
            </a:r>
            <a:r>
              <a:rPr lang="zh-CN" altLang="en-US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r>
              <a:rPr lang="zh-CN" altLang="zh-CN" kern="0" dirty="0">
                <a:solidFill>
                  <a:srgbClr val="333333"/>
                </a:solidFill>
                <a:latin typeface="Calibri" panose="020F0502020204030204" pitchFamily="34" charset="0"/>
                <a:cs typeface="宋体" panose="02010600030101010101" pitchFamily="2" charset="-122"/>
              </a:rPr>
              <a:t>　　　　</a:t>
            </a:r>
            <a:r>
              <a:rPr lang="zh-CN" altLang="zh-CN" kern="0" dirty="0">
                <a:solidFill>
                  <a:srgbClr val="333333"/>
                </a:solidFill>
                <a:cs typeface="宋体" panose="02010600030101010101" pitchFamily="2" charset="-122"/>
              </a:rPr>
              <a:t>　</a:t>
            </a:r>
            <a:endParaRPr lang="zh-CN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133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0218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97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509154" y="5028334"/>
            <a:ext cx="833351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但是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每次跟她出去的时候，她就当着几个朋友面前，大声说，李尚龙，看你穿的那件衣服像捡破烂的，丑死了，还不换，不知道的人以为你是劳改犯。</a:t>
            </a:r>
          </a:p>
          <a:p>
            <a:pPr indent="304800">
              <a:lnSpc>
                <a:spcPct val="150000"/>
              </a:lnSpc>
            </a:pPr>
            <a:r>
              <a:rPr lang="en-US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刚准备发作，她说，不好意思啊，我这人说话比较直白。然后我看看她，啥也不说了。</a:t>
            </a:r>
          </a:p>
          <a:p>
            <a:pPr indent="304800">
              <a:lnSpc>
                <a:spcPct val="150000"/>
              </a:lnSpc>
            </a:pPr>
            <a:r>
              <a:rPr lang="en-US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这种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事情其实持续了很多，比如她会直接跟我说，你那个朋友根本不会讲话；比如她会跟我直接说，你现在越来越胖了，再过一段时间是不是不会走路了？然后后面加上一句，不好意思啊，我说话比较直。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133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13973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51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79268" y="4645507"/>
            <a:ext cx="83854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去年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我在家里写剧本，写了三天三夜，写出了现在正在拍摄的《断梦人》，写过剧本的人都知道，自己写的故事像是自己的孩子一样，与过去的经历身边的片段息息相关，这个剧本应该是我迄今为止发挥最好的一次，正在孤芳自赏准备第二次大改的时候，电话响了。</a:t>
            </a:r>
          </a:p>
          <a:p>
            <a:pPr indent="304800">
              <a:lnSpc>
                <a:spcPct val="150000"/>
              </a:lnSpc>
            </a:pPr>
            <a:r>
              <a:rPr lang="en-US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那个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朋友说，你干嘛呢？</a:t>
            </a:r>
          </a:p>
          <a:p>
            <a:pPr indent="304800">
              <a:lnSpc>
                <a:spcPct val="150000"/>
              </a:lnSpc>
            </a:pPr>
            <a:r>
              <a:rPr lang="en-US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说，写了一个超级好看的剧本，看吗？</a:t>
            </a:r>
          </a:p>
          <a:p>
            <a:pPr indent="304800">
              <a:lnSpc>
                <a:spcPct val="150000"/>
              </a:lnSpc>
            </a:pPr>
            <a:r>
              <a:rPr lang="en-US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她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说，发过来我看看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。我说，你等着。</a:t>
            </a:r>
            <a:endParaRPr lang="zh-CN" altLang="zh-CN" sz="1400" kern="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133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442632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2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19544" y="4805893"/>
            <a:ext cx="83231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过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了二十分钟，她打电话给我，说，我觉得还是和我的期望差的很远，</a:t>
            </a:r>
          </a:p>
          <a:p>
            <a:pPr indent="304800">
              <a:lnSpc>
                <a:spcPct val="150000"/>
              </a:lnSpc>
            </a:pPr>
            <a:r>
              <a:rPr lang="en-US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看了第一集就没兴趣看完了。我说话很直，不好意思啊。</a:t>
            </a:r>
          </a:p>
          <a:p>
            <a:pPr indent="304800">
              <a:lnSpc>
                <a:spcPct val="150000"/>
              </a:lnSpc>
            </a:pPr>
            <a:r>
              <a:rPr lang="en-US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</a:t>
            </a:r>
            <a:r>
              <a:rPr lang="zh-CN" altLang="en-US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砰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一声挂了电话，而那一次，是我们最后一次打电话。</a:t>
            </a:r>
          </a:p>
          <a:p>
            <a:pPr indent="304800">
              <a:lnSpc>
                <a:spcPct val="150000"/>
              </a:lnSpc>
            </a:pPr>
            <a:r>
              <a:rPr lang="en-US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几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天后，我给父母看了《断梦人》这个剧本，爸爸跟我说，儿子啊，总体写的还不错，但是第一段吸引力不够，你要抓住观众的眼睛就要增加矛盾，改改吧。</a:t>
            </a:r>
          </a:p>
          <a:p>
            <a:pPr indent="304800">
              <a:lnSpc>
                <a:spcPct val="150000"/>
              </a:lnSpc>
            </a:pPr>
            <a:r>
              <a:rPr lang="en-US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听完爸爸的话，和导演继续改了三轮，直到上周，剧本通过审查，已经在拍摄阶段了。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133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6525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98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46809" y="5170734"/>
            <a:ext cx="84062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后来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，我忽然想到，其实朋友和父亲提出的建议是一样的，只是说话方式不一样，但是一向脾气好的我，却和前一个翻脸，而尊重了后一个提出的建议，为什么？</a:t>
            </a:r>
          </a:p>
          <a:p>
            <a:pPr indent="304800">
              <a:lnSpc>
                <a:spcPct val="150000"/>
              </a:lnSpc>
            </a:pP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其实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，如果我父亲像朋友那样讲话，我一样心里不舒服，虽然我知道他们说的是都对的。</a:t>
            </a:r>
          </a:p>
          <a:p>
            <a:pPr indent="304800">
              <a:lnSpc>
                <a:spcPct val="150000"/>
              </a:lnSpc>
            </a:pP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但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，我只是接受不了前者。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133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073940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77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74073" y="5081155"/>
            <a:ext cx="843741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我们身边，总有一些人说话特别直白，他们从不顾忌别人的感受，想到什么说什么，也许说的是对的，但是很难让人接受。说的好听点，这个人性格很直白，但说的难听点，这个人情商不够，完全不顾及别人的感受。</a:t>
            </a:r>
          </a:p>
          <a:p>
            <a:pPr indent="304800">
              <a:lnSpc>
                <a:spcPct val="150000"/>
              </a:lnSpc>
            </a:pP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同样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是一句话，赤裸裸的出现在你面前，和包装后的出现，效果完全不一样。再好的朋友，也经不起你过分的直白。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133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75911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8567" cy="4987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426027" y="5149840"/>
            <a:ext cx="83231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en-US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我见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过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很多这样的案例</a:t>
            </a: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，妈妈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在饭局上直白发难儿子，说你就是天天在家里上网打游戏；老师当众直接批评学生，说你是个差生一辈子没前途。</a:t>
            </a:r>
          </a:p>
          <a:p>
            <a:pPr indent="304800">
              <a:lnSpc>
                <a:spcPct val="150000"/>
              </a:lnSpc>
            </a:pPr>
            <a:r>
              <a:rPr lang="zh-CN" altLang="zh-CN" sz="1400" kern="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他们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说完这些话，都很占理的跟另一方说，我很直白，不喜欢拐弯儿，请你谅解。只见另一方尴尬的笑笑，心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两截</a:t>
            </a:r>
            <a:r>
              <a:rPr lang="en-US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zh-CN" sz="1400" kern="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了。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133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824000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1013</Words>
  <Application>Microsoft Office PowerPoint</Application>
  <PresentationFormat>全屏显示(4:3)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华文琥珀</vt:lpstr>
      <vt:lpstr>华文楷体</vt:lpstr>
      <vt:lpstr>华文新魏</vt:lpstr>
      <vt:lpstr>宋体</vt:lpstr>
      <vt:lpstr>微软雅黑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13</cp:revision>
  <dcterms:created xsi:type="dcterms:W3CDTF">2017-06-06T06:21:45Z</dcterms:created>
  <dcterms:modified xsi:type="dcterms:W3CDTF">2017-06-09T01:44:56Z</dcterms:modified>
</cp:coreProperties>
</file>