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9" r:id="rId10"/>
    <p:sldId id="268" r:id="rId11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16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507C-0C95-43B0-981A-AFC6457AC179}" type="datetimeFigureOut">
              <a:rPr lang="zh-CN" altLang="en-US" smtClean="0"/>
              <a:pPr/>
              <a:t>2017-6-1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540FC-3E61-42C0-86F5-03C20D07B3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921" y="6660232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dirty="0">
                <a:solidFill>
                  <a:schemeClr val="bg2">
                    <a:lumMod val="10000"/>
                  </a:schemeClr>
                </a:solidFill>
                <a:latin typeface="华文行楷" pitchFamily="2" charset="-122"/>
                <a:ea typeface="华文行楷" pitchFamily="2" charset="-122"/>
              </a:rPr>
              <a:t>怎样成为每个</a:t>
            </a:r>
            <a:r>
              <a:rPr lang="zh-CN" altLang="zh-CN" sz="3600" dirty="0" smtClean="0">
                <a:solidFill>
                  <a:schemeClr val="bg2">
                    <a:lumMod val="10000"/>
                  </a:schemeClr>
                </a:solidFill>
                <a:latin typeface="华文行楷" pitchFamily="2" charset="-122"/>
                <a:ea typeface="华文行楷" pitchFamily="2" charset="-122"/>
              </a:rPr>
              <a:t>老板都会抢着</a:t>
            </a:r>
            <a:endParaRPr lang="en-US" altLang="zh-CN" sz="3600" dirty="0" smtClean="0">
              <a:solidFill>
                <a:schemeClr val="bg2">
                  <a:lumMod val="10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zh-CN" sz="3600" dirty="0" smtClean="0">
                <a:solidFill>
                  <a:schemeClr val="bg2">
                    <a:lumMod val="10000"/>
                  </a:schemeClr>
                </a:solidFill>
                <a:latin typeface="华文行楷" pitchFamily="2" charset="-122"/>
                <a:ea typeface="华文行楷" pitchFamily="2" charset="-122"/>
              </a:rPr>
              <a:t>要</a:t>
            </a:r>
            <a:r>
              <a:rPr lang="zh-CN" altLang="en-US" sz="3600" dirty="0">
                <a:solidFill>
                  <a:schemeClr val="bg2">
                    <a:lumMod val="10000"/>
                  </a:schemeClr>
                </a:solidFill>
                <a:latin typeface="华文行楷" pitchFamily="2" charset="-122"/>
                <a:ea typeface="华文行楷" pitchFamily="2" charset="-122"/>
              </a:rPr>
              <a:t>的</a:t>
            </a:r>
            <a:r>
              <a:rPr lang="zh-CN" altLang="en-US" sz="48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“高潜力人才”</a:t>
            </a:r>
            <a:endParaRPr lang="zh-CN" altLang="en-US" sz="48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600"/>
            <a:ext cx="6858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95203" y="457200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268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22665555.cc/imgall/o53xoltrofygwltdny/Article/UploadFiles/201205/20120520122144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292080"/>
          </a:xfrm>
          <a:prstGeom prst="rect">
            <a:avLst/>
          </a:prstGeom>
          <a:noFill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" y="6084168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4" y="6156176"/>
            <a:ext cx="1670924" cy="167092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38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48680" y="4907647"/>
            <a:ext cx="56166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不怕挑战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　</a:t>
            </a:r>
            <a:endParaRPr lang="en-US" altLang="zh-CN" sz="20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　</a:t>
            </a:r>
            <a:r>
              <a:rPr lang="zh-CN" altLang="zh-CN" sz="2000" dirty="0"/>
              <a:t>　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难度大的任务、别人眼里不可能实现的目标，都需要施尽浑身解数、挖掘最大潜力才能成功。因此，勇于面对挑战，勇于承担重任是有别于平庸者的高潜力人才最突出的特质，没有之一。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矩形 1"/>
          <p:cNvSpPr/>
          <p:nvPr/>
        </p:nvSpPr>
        <p:spPr>
          <a:xfrm>
            <a:off x="179512" y="4223187"/>
            <a:ext cx="544036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zh-CN" sz="2000" b="1" dirty="0" smtClean="0">
                <a:latin typeface="华文楷体" pitchFamily="2" charset="-122"/>
                <a:ea typeface="华文楷体" pitchFamily="2" charset="-122"/>
              </a:rPr>
              <a:t>他们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多数拥有这些出类拔萃的特质：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49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92696" y="4716016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2.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具有合作精神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　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zh-CN" sz="2000" b="1" dirty="0" smtClean="0">
                <a:latin typeface="华文楷体" pitchFamily="2" charset="-122"/>
                <a:ea typeface="华文楷体" pitchFamily="2" charset="-122"/>
              </a:rPr>
              <a:t>优秀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杰出的人通常认为，自我表现突出更受人瞩目。学生时代的他们一直凭借优异的成绩脱颖而出。不过在工作中，广泛听取他人意见，综合权衡利弊才能获得最佳方案。团队协同作战方能创造更大的价值。因此，拥有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“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解决问题的能力”和“具备专业技能”，再加上“与人协作并培养团队精神的能力”方能成为一个优秀人才</a:t>
            </a:r>
            <a:r>
              <a:rPr lang="zh-CN" altLang="zh-CN" sz="20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20688" y="5004048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3.</a:t>
            </a:r>
            <a:r>
              <a:rPr lang="zh-CN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不断进步，顺应变化</a:t>
            </a:r>
            <a:endParaRPr lang="en-US" altLang="zh-CN" sz="20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　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安于现状、墨守成规的人害怕改变、抱怨改变，因为改变对于每个人都是不容易的。可是企业和个人的生存处于不进则退的激烈竞争环境，改变和创新是必需的。高潜力人才能迅速顺应战略和战术上的变化，让自己跟得上形势发展的步伐。 </a:t>
            </a: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029" cy="4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908720" y="5148064"/>
            <a:ext cx="54726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4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.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积极主动，不怕吃亏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　　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在职场中，有人认为多干吃亏，只按最低要求完成工作则可。这是一种消极的人生态度，自己不进取，也难以引起公司注意，把握职场发展机会。获得升迁重用的人通常具有积极主动性，习惯思考问题、协助他人解决问题、为上级建言献策</a:t>
            </a:r>
            <a:r>
              <a:rPr lang="zh-CN" altLang="zh-CN" sz="2000" b="1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zh-CN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92696" y="5220072"/>
            <a:ext cx="568863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.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言出必行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　    </a:t>
            </a:r>
            <a:r>
              <a:rPr lang="zh-CN" altLang="zh-CN" sz="2000" b="1" dirty="0" smtClean="0">
                <a:latin typeface="华文楷体" pitchFamily="2" charset="-122"/>
                <a:ea typeface="华文楷体" pitchFamily="2" charset="-122"/>
              </a:rPr>
              <a:t>有些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人习惯随口答应一件事，转眼又忘得一干二净，多数人称之为“健忘”，其实这是一种不负责任、没担当的表现。言而有信，一丝不苟，才能赢得他人信任和上级放心。既然承诺要做什么事，只要是在能力范围之内，就应该说到做到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63385" cy="51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矩形 6"/>
          <p:cNvSpPr/>
          <p:nvPr/>
        </p:nvSpPr>
        <p:spPr>
          <a:xfrm>
            <a:off x="764704" y="5436096"/>
            <a:ext cx="56166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6 .</a:t>
            </a:r>
            <a:r>
              <a:rPr lang="zh-CN" altLang="zh-CN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具有挫折承受力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　　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没有人不犯错。每个人都会遭遇沮丧、失败和困惑。倘若犯了错，卓越的个人贡献者会及时认清错误，再继续向前。他们不会为别人的错误而忧心重重，也不会在意别人的冷落和嘲讽。他们很清楚，有损名誉的并不是犯错本身，而是没勇气坦然承认并吸取教训。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5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92696" y="4716016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7.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真诚交流</a:t>
            </a:r>
            <a:endParaRPr lang="en-US" altLang="zh-CN" sz="2000" b="1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　　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沟通能力是重要的软实力。沟通技巧可培养，沟通心态需正向。同事之间的反馈意见即便不完美，也因其稀缺而显得宝贵。分享自己对于工作的看法，用适当方式向同事指出问题，聊聊同事做过的一些让你受益匪浅或者对你造成困扰的事，只要出自真心和善意，这种交流对自己和周边的同事都是有益的。 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210" y="0"/>
            <a:ext cx="6870210" cy="44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92696" y="5076056"/>
            <a:ext cx="5573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　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　如果你想脱颖而出，只要拥有以上任何一种品质并且表现优异，就能够让旁人对你刮目相看。你具备越多优秀特质，</a:t>
            </a:r>
            <a:r>
              <a:rPr lang="zh-CN" altLang="zh-CN" sz="2000" b="1" dirty="0" smtClean="0">
                <a:latin typeface="华文楷体" pitchFamily="2" charset="-122"/>
                <a:ea typeface="华文楷体" pitchFamily="2" charset="-122"/>
              </a:rPr>
              <a:t>就有</a:t>
            </a:r>
            <a:r>
              <a:rPr lang="zh-CN" altLang="zh-CN" sz="2000" b="1" dirty="0">
                <a:latin typeface="华文楷体" pitchFamily="2" charset="-122"/>
                <a:ea typeface="华文楷体" pitchFamily="2" charset="-122"/>
              </a:rPr>
              <a:t>越多的发展潜力和机会。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106</Words>
  <Application>Microsoft Office PowerPoint</Application>
  <PresentationFormat>全屏显示(4:3)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华文行楷</vt:lpstr>
      <vt:lpstr>华文琥珀</vt:lpstr>
      <vt:lpstr>华文楷体</vt:lpstr>
      <vt:lpstr>宋体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AEMCHINA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HR-Yan Jing</cp:lastModifiedBy>
  <cp:revision>22</cp:revision>
  <dcterms:created xsi:type="dcterms:W3CDTF">2016-07-12T03:02:50Z</dcterms:created>
  <dcterms:modified xsi:type="dcterms:W3CDTF">2017-06-01T08:44:52Z</dcterms:modified>
</cp:coreProperties>
</file>