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62" r:id="rId5"/>
    <p:sldId id="267" r:id="rId6"/>
    <p:sldId id="263" r:id="rId7"/>
    <p:sldId id="266" r:id="rId8"/>
    <p:sldId id="265" r:id="rId9"/>
    <p:sldId id="268" r:id="rId10"/>
    <p:sldId id="272" r:id="rId11"/>
    <p:sldId id="273" r:id="rId12"/>
    <p:sldId id="271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8187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192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086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4764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645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552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8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842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164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267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986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F1E6-D905-44DA-A166-DD43C215C027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4605-F9FE-4F16-925C-545C2F4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0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1943100" y="5517573"/>
            <a:ext cx="510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端午节习俗与养生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1681" y="3928406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267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3070652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18890"/>
            <a:ext cx="9154391" cy="505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70163" y="5125654"/>
            <a:ext cx="8624456" cy="142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赛龙舟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蹴球、珍珠球、斗草都是我国古代流传下来在端午节开展的体育运动。从古至今，端午节是一个提倡运动的节日。中医将精、气、神称为“三宝”，与人体生命息息相关。运动养生正是抓住了这三个环节，调意识以养神以意领气，调呼吸以练气，以气行推动血运，周流全身；以气导形，通过形体、筋骨关节的运动，使周身筋脉畅通，滋养整个机体。</a:t>
            </a:r>
          </a:p>
        </p:txBody>
      </p:sp>
      <p:sp>
        <p:nvSpPr>
          <p:cNvPr id="6" name="矩形 5"/>
          <p:cNvSpPr/>
          <p:nvPr/>
        </p:nvSpPr>
        <p:spPr>
          <a:xfrm>
            <a:off x="187036" y="4488726"/>
            <a:ext cx="22765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运动养生推荐健步走</a:t>
            </a:r>
            <a:endParaRPr lang="zh-CN" altLang="zh-CN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88491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photocdn.sohu.com/20150619/mp19525616_1434702214585_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74073" y="5216237"/>
            <a:ext cx="8478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日常生活中，“走”是简单易行有效的运动方式，我国传统医学认为“走为百炼之祖”。健步走健身，锻炼者可选择上午或傍晚锻炼，运动中身体放松、头部端正、目视前方、两臂自然摆动、两腿自然迈步，步幅较普通步子稍大，步速较普通步行稍快，保持精神饱满，呼吸自然有节律。走路时达到“头目清爽、足部发热，全身微微出汗、心情愉悦”状态为最佳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3965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8946" y="437456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97" y="4567353"/>
            <a:ext cx="1830422" cy="18304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223" cy="41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5517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photocdn.sohu.com/20150619/mp19525616_1434702214585_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-83128" y="4554777"/>
            <a:ext cx="285526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粽子味美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别在早餐吃</a:t>
            </a:r>
            <a:endParaRPr lang="zh-CN" altLang="zh-CN"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809" y="5147575"/>
            <a:ext cx="8380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过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端午节，各地都有吃粽子的习惯。粽子风味有别，但材料通常都是以糯米为主料做成的，分咸甜两种，咸味粽子可加绿豆以及猪肉、蛋黄、火腿等类，丰富多彩，美味可口。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　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医师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指出，粽子属于高热量、不易消化的食品，在食用时应注意量的控制。每年端午节前后胃肠道病人会明显增加两成左右，大家饮食应有所节制。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398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0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84462" y="5305429"/>
            <a:ext cx="83750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尤其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要提醒喜欢拿粽子当早餐吃的人们，粽子是糯米做的，不容易消化，一大早就吃下粽子，停留在胃里的时间则更长，刺激胃酸分泌，可能导致慢性胃病、胃溃疡患者发病。另外，临睡前绝对不能把粽子当夜宵，容易造成消化不良，从而影响睡眠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0133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8877" y="5174315"/>
            <a:ext cx="8406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许多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人会因粽子吃得多而引起肠胃不适，这主要是忽略了青菜、水果的摄取，造成纤维不足，在吃粽子时若能加些蔬菜清肠，并搭配水果，则可降低这些不适症的发病率。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专家也建议可在品尝粽子后喝点茶叶。茶类可以减少体内脂肪、胆固醇的吸收，其中以发酵程度较低的绿茶、包种茶及乌龙茶效果最好。</a:t>
            </a:r>
            <a:endParaRPr lang="zh-CN" altLang="zh-CN" dirty="0">
              <a:solidFill>
                <a:srgbClr val="666666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06101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80554" y="4646975"/>
            <a:ext cx="301336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艾角可以掺些大米粉</a:t>
            </a:r>
          </a:p>
        </p:txBody>
      </p:sp>
      <p:sp>
        <p:nvSpPr>
          <p:cNvPr id="4" name="矩形 3"/>
          <p:cNvSpPr/>
          <p:nvPr/>
        </p:nvSpPr>
        <p:spPr>
          <a:xfrm>
            <a:off x="452004" y="5392881"/>
            <a:ext cx="82399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端午节除了吃粽子，还有吃“艾角”的风俗。艾角，是将采摘回来的艾草洗净，煮过以后剁碎，与糯米粉、黄糖混合后舂匀，捏成一个个墨绿色的扁圆形。最后用香蕉叶垫底，放进蒸笼蒸熟，即成软绵香甜的艾角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9446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photocdn.sohu.com/20150619/mp19525616_1434702214585_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96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22118" y="5139171"/>
            <a:ext cx="85828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艾草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具有抗菌及抗病毒作用，可以平喘、镇咳、祛痰、祛寒湿、理气血，同时还有止血凝血、镇静、抗过敏及护肝利胆等作用。中医提醒，艾草具有一定的药用价值，吃用艾草做的艾角能起到一定的预防感冒和祛湿的作用。</a:t>
            </a:r>
            <a:r>
              <a:rPr lang="en-US" altLang="zh-CN" dirty="0">
                <a:solidFill>
                  <a:srgbClr val="66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zh-CN" dirty="0" smtClean="0">
              <a:solidFill>
                <a:srgbClr val="66666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zh-CN" dirty="0"/>
              <a:t>　</a:t>
            </a:r>
            <a:r>
              <a:rPr lang="en-US" altLang="zh-CN" dirty="0" smtClean="0"/>
              <a:t>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但是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有些地方的艾角都是用糯米粉做的，糯米粉相对不易消化，因此不能多吃。食用过多，反而不利于人体健康。也可以尝试把糯米粉换成大米粉做艾角，从田里摘来野生的艾草，和大米粉掺在一起，做成艾角，老人小孩子也能吃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8824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73"/>
            <a:ext cx="9160967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11727" y="5157342"/>
            <a:ext cx="8580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端午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之后湿热渐盛，各种真菌、细菌大量繁殖，人体湿热出汗，空气中的过敏原增多，蚊虫活跃，日照增强。于是，各种皮炎、湿疹、手足癣、荨麻疹、白癜风等皮肤类疾病开始多发。专家强调，将菖蒲、生艾叶、佩兰等香草混合，煎水洗澡，可以预防以上提及的皮肤病。菊科的佩兰有香气，煎水沐浴有解热清暑、化湿健胃、止呕的作用，在一定程度上还能起到预防感冒，防止蚊虫叮咬的作用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462473"/>
            <a:ext cx="25090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中草药避毒祛邪防病</a:t>
            </a:r>
            <a:endParaRPr lang="zh-CN" altLang="zh-CN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2185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08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09153" y="5415646"/>
            <a:ext cx="8239991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为防治疾病，很多地方都有喝藿香的习俗。藿香有祛暑、止吐、治霍乱腹痛、驱逐肠胃充气等功效。以它入药的藿香正气类制剂，更是备受专家推崇。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1609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28600" y="4914544"/>
            <a:ext cx="862445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内服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雄黄酒不如外涂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solidFill>
                  <a:srgbClr val="6666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国南方，端午节喝雄黄酒的习俗比较普遍。中医认为，雄黄又称鸡冠石，性温，味苦辛，有毒，主要用做解毒、杀虫药。其主要成分是二硫化砷，遇热后可分解为毒性很强的砒霜，因此不建议内服。不过，可将雄黄酒外涂在毒虫叮咬和长包、长疖、生痱子的地方，也可将雄黄酒洒在居室的墙角和床下，具有较强的灭蚊和杀虫作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3658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461</Words>
  <Application>Microsoft Office PowerPoint</Application>
  <PresentationFormat>全屏显示(4:3)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2017-05-23T05:37:39Z</dcterms:created>
  <dcterms:modified xsi:type="dcterms:W3CDTF">2017-05-25T06:46:19Z</dcterms:modified>
</cp:coreProperties>
</file>