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6" r:id="rId4"/>
    <p:sldId id="264" r:id="rId5"/>
    <p:sldId id="265" r:id="rId6"/>
    <p:sldId id="263" r:id="rId7"/>
    <p:sldId id="259" r:id="rId8"/>
    <p:sldId id="258" r:id="rId9"/>
    <p:sldId id="260" r:id="rId10"/>
    <p:sldId id="266" r:id="rId11"/>
    <p:sldId id="257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32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0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96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59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35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0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5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73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63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0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79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1737-027F-443C-BF6A-B1E75FC925FE}" type="datetimeFigureOut">
              <a:rPr lang="zh-CN" altLang="en-US" smtClean="0"/>
              <a:t>2017-5-12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99B8-EBB6-4F82-BF1E-AA2C5775A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6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8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2197450" y="5416032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6600" kern="100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母亲的财富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34315" y="3781041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265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600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36416" y="5295038"/>
            <a:ext cx="8333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她继续说：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也许有些人以金钱的标准，来认为我们是穷苦的，但是，我们拥有许多其他东西。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带着满足的笑容，母亲转身继续准备家人的晚餐。妈妈可能不知道，那晚她所喂饱的，不只是一个空虚的肚子，她也已经满足了我的心灵。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4828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3314" cy="464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5" y="4853107"/>
            <a:ext cx="1830422" cy="1830422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4706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-124691"/>
            <a:ext cx="9144000" cy="519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42900" y="5204303"/>
            <a:ext cx="8520545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位母亲能让自己的女儿，不去意识到自己所生长的贫穷环境，一定有些非常独特的本事。我一直到二年级时，才知道我们家相当贫苦。之前我拥有所需要的一切东西，九个一起游玩的兄弟姐妹，可供阅读的书籍，一个手工的布娃娃，母亲亲手缝制的干净衣服，清洗并仔细扎过的头发，还有我那双擦得油光锃亮的棕色鞋子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0678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8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607867" y="5340925"/>
            <a:ext cx="7928265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学校的生活，也让我感到非常的快乐，我喜爱新蜡笔的味道和老师刚发下的厚图画纸。我像海绵一样吸收着知识，并且每星期送资料到校长办公室，这是其他学生羡慕的特权。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4597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08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15636" y="5143500"/>
            <a:ext cx="8406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我现在仍记得，当我独自爬上学校里的楼梯，去办公室报告当天午餐的数目时，心里所感受到的那份骄傲。但是，当我要返回教室时，遇见两位高年级的女孩正要走上楼梯。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你看，是那位穷女孩。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一位女孩轻声对着另一个说，两人嘻笑着从我身旁经过。烫红的脸颊及哽咽的泪水，搞乱了我那天在学校的心情。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0983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98764" y="5143501"/>
            <a:ext cx="8317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走在回家的路上，我尝试去整理内心因那些女孩所引起的困惑。</a:t>
            </a:r>
          </a:p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为什么那些女孩认为我是穷小孩？我详细地打量自己的衣服后，第一次发觉到它们是多么破旧，从衣角的褶痕能明显看出那是件手工缝制的衣服。而且我突然间对那双丑陋厚重的棕色鞋子，感到非常尴尬。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30330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29936" y="5488908"/>
            <a:ext cx="814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抵达家门时，我为自己感到难过。我就像踏入一个陌生人的家中，带着评论的眼光看着每一件东西。我看到厨房内破旧的屏风，走廊斑驳的油漆墙布满脏污的手印</a:t>
            </a:r>
            <a:r>
              <a:rPr lang="zh-CN" altLang="en-US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9784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9154" y="5309754"/>
            <a:ext cx="8302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沮丧地不理会母亲从厨房里跟我打招呼，她为我准备了燕麦饼干和奶粉点心。我肯定学校其他同学都不喝奶粉泡的牛奶。我窝在房里，直到晚餐才出来，心里盘算如何跟母亲谈谈贫穷的事。为什么她从没告诉我？为什么我必须从别人口中才发现这件事实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3508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19545" y="5143501"/>
            <a:ext cx="8177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我鼓足勇气后，走向厨房，用质问的口气问她：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我们是不是很穷？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母亲沉思地看着我，沉默了一分钟，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贫穷？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她重复了几次这句话后，放下手中削马铃薯的刀子，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不，我们并不贫穷，你看看我们所拥有的。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她指着隔壁房间里的兄弟姊妹们。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68756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88368" y="5447346"/>
            <a:ext cx="82711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随着她的眼光，我看到温暖着整间屋子的火炉，多彩的窗帘，装饰着屋子的手制壁毯，及柜台上整盘的燕麦饼干。厨房的窗外，我看到乐趣与冒险的空旷乡野</a:t>
            </a:r>
            <a:r>
              <a:rPr lang="zh-CN" altLang="zh-CN" kern="0" dirty="0">
                <a:cs typeface="宋体" panose="02010600030101010101" pitchFamily="2" charset="-122"/>
              </a:rPr>
              <a:t>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7916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710</Words>
  <Application>Microsoft Office PowerPoint</Application>
  <PresentationFormat>全屏显示(4:3)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9</cp:revision>
  <dcterms:created xsi:type="dcterms:W3CDTF">2017-05-09T06:21:37Z</dcterms:created>
  <dcterms:modified xsi:type="dcterms:W3CDTF">2017-05-12T02:05:15Z</dcterms:modified>
</cp:coreProperties>
</file>