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59" r:id="rId6"/>
    <p:sldId id="257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9749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3046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8451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8510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4442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6848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38150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09650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056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9475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0400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9123-3E60-4A2C-8711-80E8DDFBBEA9}" type="datetimeFigureOut">
              <a:rPr lang="zh-CN" altLang="en-US" smtClean="0"/>
              <a:t>2017-5-4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ED03-9C37-45D2-95D7-10741D3D7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1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本框 8"/>
          <p:cNvSpPr txBox="1"/>
          <p:nvPr/>
        </p:nvSpPr>
        <p:spPr>
          <a:xfrm>
            <a:off x="1420957" y="5579918"/>
            <a:ext cx="630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你越对，得罪的人越多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96561" y="3585505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264 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039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63682" y="5139850"/>
            <a:ext cx="8214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你说好。那你太肤浅了。难得人活着就是为了让别人看得起吗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那么，中国人很现实很势利，到底好不好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我想，到现在为止，我们已经非常清楚了，中国的事情没有什么好，也没有什么不好，四个字，合理就好。根本没有绝对的：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好</a:t>
            </a:r>
            <a:r>
              <a:rPr lang="zh-CN" altLang="en-US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坏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是非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indent="304800" latinLnBrk="1">
              <a:lnSpc>
                <a:spcPct val="150000"/>
              </a:lnSpc>
            </a:pPr>
            <a:r>
              <a:rPr lang="zh-CN" altLang="zh-CN" sz="16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所以，最后提醒大家一句，切记：得理要饶人，理直气要和。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77000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70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63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94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290945" y="4878351"/>
            <a:ext cx="8645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b="1" kern="0" dirty="0" smtClean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中国人求的是圆满，绝对不是对错。</a:t>
            </a:r>
            <a:endParaRPr lang="zh-CN" altLang="zh-CN" sz="1600" b="1" kern="1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实际上这是最难做到的。中国人最讨厌没是没非的人，但是中国人最不喜欢是非分明的人。凡是是非分明的人，人缘都不好，事情都办不通。</a:t>
            </a:r>
            <a:endParaRPr lang="zh-CN" altLang="zh-CN" sz="1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我们是要求很高的民族，我们要在圆满当中去分对错，分对错分到不圆满，那你就前功尽弃。西方人是很简单的，对就是对，错就是错，中国人绝对没有这回事。</a:t>
            </a:r>
            <a:endParaRPr lang="zh-CN" altLang="zh-CN" sz="1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37799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0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77983" y="5204021"/>
            <a:ext cx="8468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在中国，经常犯错的人反而没有事，经常对的人反而搞得倒楣透顶，这是不是很奇怪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要知道，你越对，你得罪的人就越多。我必须要说明，听中国人的话要很小心，我们绝对不是要你同流合污，绝对不是要你投机取巧，但是我们要你顾虑大家的面子，要你能够随机应变，要你能够忍一时之气，否则这个是非永远是讲不通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33422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05245" y="5183239"/>
            <a:ext cx="8406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是非在中国社会是高度困难的一件事情，说清楚一点，我们是中有非，非中有是，这个人这一部分做对了，他一定有一部分是做错的。</a:t>
            </a: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一个服务员跟客人吵起来，你再有理由，也还是你错，为什么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你让他不高兴，你就是错的。不管你怎么对，你让他不高兴，那你就是错了。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82119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32509" y="4748645"/>
            <a:ext cx="8458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西方人吵架，对错会分得很清楚。中国人两兄弟吵架了，是不能分谁对谁错的。因为分了你对我错以后，兄弟就不会同心，以后就没有感情了。我们看到西方人兄弟之间的感情是没有我们深厚的。</a:t>
            </a: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大人在处理这种兄弟吵架的事情时，一定要说两个都有错，两个都该骂，然后还要告诉他们，兄弟只有不吵架才是对的，只要吵架，两人都错。这叫做大是非跟小是非。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03175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62396" y="4909526"/>
            <a:ext cx="8219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中国人是讲大是非的，只要是兄弟就不能吵架，有什么事好好商量。小是非是说，一定要分谁对谁错，分半天，分到最后离心离德，尽管天天住在一起，但是有时候还不如路人。</a:t>
            </a: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现在的小孩会把自己的房门关起来，告诉爸爸妈妈，我的信你们不能看。可是中国的父母不会接受这样的说辞，不看怎么知道自己的孩子在干什么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35564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03959" y="5240468"/>
            <a:ext cx="813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那种允许孩子有个人隐私的做法都是外国人的东西。外国人是孩子的事情他自己负责，因为在外国，孩子到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18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岁以后，他跟父母几乎没什么关系了。</a:t>
            </a: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在中国，孩子到了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岁，还是父母的孩子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;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孩子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岁做错了事情，做父母的会更丢脸。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21156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93567" y="4757570"/>
            <a:ext cx="825557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外国人看到小孩，会先问：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你叫什么名字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?”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我每次看到这个都觉得很好笑：小孩叫什么名字，跟你有什么关系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中国人不会这样问，中国人看到小孩，二话不说，先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问</a:t>
            </a:r>
            <a:r>
              <a:rPr lang="en-US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:“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你爸爸是谁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?”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你爸爸是谁比较重要，你叫什么名字又有什么关系呢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可见，中国人永远是连在一起的，中国人见到小孩，比较关心的是他爸爸是谁，至于他叫什么名字，告诉我们，我们也不太注意，因为他分量不够。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44730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7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374073" y="4873336"/>
            <a:ext cx="8458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而且我们据此可以随时变化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你爸爸是谁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我爸爸是领导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请进请进，拿出家里最好的巧克力糖给他吃。有人就因此说中国人很势利。我想请问大家：势利好不好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304800" latinLnBrk="1"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你说不好。那我告诉你，就是因为势利，我们为了人家看得起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;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所以才会争气，才会不断上进，否则，如果大家都一样，你还要那么努力，那么辛苦干什么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我们中国人，无论到了哪里，永远都会想一件事，叫做：光宗耀祖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!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26738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947</Words>
  <Application>Microsoft Office PowerPoint</Application>
  <PresentationFormat>全屏显示(4:3)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2017-05-04T06:26:38Z</dcterms:created>
  <dcterms:modified xsi:type="dcterms:W3CDTF">2017-05-04T08:29:33Z</dcterms:modified>
</cp:coreProperties>
</file>