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2" r:id="rId3"/>
    <p:sldId id="261" r:id="rId4"/>
    <p:sldId id="256" r:id="rId5"/>
    <p:sldId id="260" r:id="rId6"/>
    <p:sldId id="259" r:id="rId7"/>
    <p:sldId id="258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1pPr>
    <a:lvl2pPr marL="257175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2pPr>
    <a:lvl3pPr marL="514350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3pPr>
    <a:lvl4pPr marL="771525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4pPr>
    <a:lvl5pPr marL="1028700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5pPr>
    <a:lvl6pPr marL="1285875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B5AF-364B-448E-8ACF-2C427D6DC8BC}" type="datetimeFigureOut">
              <a:rPr lang="zh-CN" altLang="en-US" smtClean="0"/>
              <a:t>2017-4-27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ABDA-7F40-4701-BA1D-ADE2D4B3EC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229193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B5AF-364B-448E-8ACF-2C427D6DC8BC}" type="datetimeFigureOut">
              <a:rPr lang="zh-CN" altLang="en-US" smtClean="0"/>
              <a:t>2017-4-27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ABDA-7F40-4701-BA1D-ADE2D4B3EC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04983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B5AF-364B-448E-8ACF-2C427D6DC8BC}" type="datetimeFigureOut">
              <a:rPr lang="zh-CN" altLang="en-US" smtClean="0"/>
              <a:t>2017-4-27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ABDA-7F40-4701-BA1D-ADE2D4B3EC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546245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B5AF-364B-448E-8ACF-2C427D6DC8BC}" type="datetimeFigureOut">
              <a:rPr lang="zh-CN" altLang="en-US" smtClean="0"/>
              <a:t>2017-4-27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ABDA-7F40-4701-BA1D-ADE2D4B3EC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84073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B5AF-364B-448E-8ACF-2C427D6DC8BC}" type="datetimeFigureOut">
              <a:rPr lang="zh-CN" altLang="en-US" smtClean="0"/>
              <a:t>2017-4-27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ABDA-7F40-4701-BA1D-ADE2D4B3EC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8165978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B5AF-364B-448E-8ACF-2C427D6DC8BC}" type="datetimeFigureOut">
              <a:rPr lang="zh-CN" altLang="en-US" smtClean="0"/>
              <a:t>2017-4-27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ABDA-7F40-4701-BA1D-ADE2D4B3EC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857816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B5AF-364B-448E-8ACF-2C427D6DC8BC}" type="datetimeFigureOut">
              <a:rPr lang="zh-CN" altLang="en-US" smtClean="0"/>
              <a:t>2017-4-27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ABDA-7F40-4701-BA1D-ADE2D4B3EC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775560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B5AF-364B-448E-8ACF-2C427D6DC8BC}" type="datetimeFigureOut">
              <a:rPr lang="zh-CN" altLang="en-US" smtClean="0"/>
              <a:t>2017-4-27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ABDA-7F40-4701-BA1D-ADE2D4B3EC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986381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B5AF-364B-448E-8ACF-2C427D6DC8BC}" type="datetimeFigureOut">
              <a:rPr lang="zh-CN" altLang="en-US" smtClean="0"/>
              <a:t>2017-4-27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ABDA-7F40-4701-BA1D-ADE2D4B3EC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690942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B5AF-364B-448E-8ACF-2C427D6DC8BC}" type="datetimeFigureOut">
              <a:rPr lang="zh-CN" altLang="en-US" smtClean="0"/>
              <a:t>2017-4-27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ABDA-7F40-4701-BA1D-ADE2D4B3EC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694893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BB5AF-364B-448E-8ACF-2C427D6DC8BC}" type="datetimeFigureOut">
              <a:rPr lang="zh-CN" altLang="en-US" smtClean="0"/>
              <a:t>2017-4-27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7ABDA-7F40-4701-BA1D-ADE2D4B3EC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419919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BB5AF-364B-448E-8ACF-2C427D6DC8BC}" type="datetimeFigureOut">
              <a:rPr lang="zh-CN" altLang="en-US" smtClean="0"/>
              <a:t>2017-4-27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7ABDA-7F40-4701-BA1D-ADE2D4B3EC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65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21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1394971" y="5833894"/>
            <a:ext cx="6647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zh-CN" sz="3600" kern="100" dirty="0">
                <a:solidFill>
                  <a:schemeClr val="accent4">
                    <a:lumMod val="50000"/>
                  </a:schemeClr>
                </a:solidFill>
                <a:latin typeface="华文行楷" panose="02010800040101010101" pitchFamily="2" charset="-122"/>
                <a:ea typeface="华文行楷" panose="02010800040101010101" pitchFamily="2" charset="-122"/>
                <a:cs typeface="Times New Roman" panose="02020603050405020304" pitchFamily="18" charset="0"/>
              </a:rPr>
              <a:t>在公司混日子，伤害的是自己！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008288" y="2926401"/>
            <a:ext cx="32861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sz="16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263</a:t>
            </a:r>
            <a:r>
              <a:rPr lang="zh-CN" altLang="en-US" sz="1600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sz="1600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901874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9144001" cy="4975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564501" y="5254251"/>
            <a:ext cx="8021995" cy="118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575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今年你可以因为“有个性”不做好工作，明天你的个性既换不来房子车子，也换不来人生成就。只能默默忍受成功的人在你面前自由自在的展示他们的个性。</a:t>
            </a:r>
          </a:p>
          <a:p>
            <a:pPr>
              <a:lnSpc>
                <a:spcPct val="150000"/>
              </a:lnSpc>
            </a:pPr>
            <a:r>
              <a:rPr lang="zh-CN" altLang="zh-CN" sz="1575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别再混日子了，伤害的只有你自己！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4631995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63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38555" y="4571999"/>
            <a:ext cx="4612763" cy="22159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54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18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143" y="4764783"/>
            <a:ext cx="1830422" cy="1830422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7889868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5311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482859" y="5438245"/>
            <a:ext cx="8266921" cy="132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575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人不成熟的最大表现就是：只会算计眼前的得失，却看不见长远的成长。</a:t>
            </a:r>
          </a:p>
          <a:p>
            <a:pPr>
              <a:lnSpc>
                <a:spcPct val="150000"/>
              </a:lnSpc>
            </a:pPr>
            <a:r>
              <a:rPr lang="en-US" altLang="zh-CN" sz="1575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 </a:t>
            </a:r>
            <a:r>
              <a:rPr lang="zh-CN" altLang="zh-CN" sz="1575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为自己做一个长远的人生规划和职业规划，把长远的目标分解成中期目标，把中期目标分解成近期目标，把近期目标分解成当前要做的事。</a:t>
            </a:r>
          </a:p>
          <a:p>
            <a:pPr>
              <a:lnSpc>
                <a:spcPts val="1080"/>
              </a:lnSpc>
            </a:pPr>
            <a:endParaRPr lang="zh-CN" altLang="zh-CN" sz="1575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1548336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64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577331" y="5354269"/>
            <a:ext cx="8124631" cy="1183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575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有了规划，做每一件事你都会思考：通过做这件事你学到了什么东西，对你的近中远期目标有什么帮助，你就不会被别人施舍给你的短期报酬困扰。</a:t>
            </a:r>
          </a:p>
          <a:p>
            <a:pPr>
              <a:lnSpc>
                <a:spcPct val="150000"/>
              </a:lnSpc>
            </a:pPr>
            <a:r>
              <a:rPr lang="zh-CN" altLang="zh-CN" sz="1575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因为你学到的东西谁也夺不走。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8480436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32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314908" y="5441266"/>
            <a:ext cx="8513018" cy="132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575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领导交给你一项工作，你做到</a:t>
            </a:r>
            <a:r>
              <a:rPr lang="en-US" altLang="zh-CN" sz="1575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60</a:t>
            </a:r>
            <a:r>
              <a:rPr lang="zh-CN" altLang="zh-CN" sz="1575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分并不是一件难事，领导既不会骂你也不会夸你。如果你每天都是如此盲目而应付的工作，你的生命就在平淡中白白浪费了。</a:t>
            </a:r>
          </a:p>
          <a:p>
            <a:pPr>
              <a:lnSpc>
                <a:spcPct val="150000"/>
              </a:lnSpc>
            </a:pPr>
            <a:r>
              <a:rPr lang="zh-CN" altLang="zh-CN" sz="1575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能把普通事做到高于预期，你才有更多机会去做有难度而有价值的工作。</a:t>
            </a:r>
            <a:r>
              <a:rPr lang="en-US" altLang="zh-CN" sz="900" dirty="0">
                <a:solidFill>
                  <a:srgbClr val="3E3E3E"/>
                </a:solidFill>
                <a:latin typeface="微软雅黑" panose="020B0503020204020204" pitchFamily="34" charset="-122"/>
                <a:cs typeface="宋体" panose="02010600030101010101" pitchFamily="2" charset="-122"/>
              </a:rPr>
              <a:t>  </a:t>
            </a:r>
            <a:endParaRPr lang="zh-CN" altLang="zh-CN" sz="9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ctr">
              <a:lnSpc>
                <a:spcPts val="1080"/>
              </a:lnSpc>
            </a:pPr>
            <a:r>
              <a:rPr lang="en-US" altLang="zh-CN" sz="900" dirty="0">
                <a:solidFill>
                  <a:srgbClr val="3E3E3E"/>
                </a:solidFill>
                <a:latin typeface="微软雅黑" panose="020B0503020204020204" pitchFamily="34" charset="-122"/>
                <a:cs typeface="宋体" panose="02010600030101010101" pitchFamily="2" charset="-122"/>
              </a:rPr>
              <a:t> </a:t>
            </a:r>
            <a:endParaRPr lang="zh-CN" altLang="zh-CN" sz="9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9671370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96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482860" y="5007013"/>
            <a:ext cx="8376557" cy="1895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575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每件工作都尽可能做到超出公司的要求，即使只有一点点，长期积累下来，你就比那些混日子的人超出成千上万倍。</a:t>
            </a:r>
          </a:p>
          <a:p>
            <a:pPr>
              <a:lnSpc>
                <a:spcPct val="150000"/>
              </a:lnSpc>
            </a:pPr>
            <a:r>
              <a:rPr lang="en-US" altLang="zh-CN" sz="1575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 </a:t>
            </a:r>
            <a:r>
              <a:rPr lang="zh-CN" altLang="zh-CN" sz="1575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差距，就是这样拉开的。你以为每天混日子自己就占了便宜，老板就吃亏了，这绝对是非常幼稚的想法。</a:t>
            </a:r>
            <a:r>
              <a:rPr lang="en-US" altLang="zh-CN" sz="1575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altLang="zh-CN" sz="900" dirty="0">
                <a:solidFill>
                  <a:srgbClr val="3E3E3E"/>
                </a:solidFill>
                <a:latin typeface="微软雅黑" panose="020B0503020204020204" pitchFamily="34" charset="-122"/>
                <a:cs typeface="宋体" panose="02010600030101010101" pitchFamily="2" charset="-122"/>
              </a:rPr>
              <a:t> </a:t>
            </a:r>
            <a:endParaRPr lang="zh-CN" altLang="zh-CN" sz="9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ctr">
              <a:lnSpc>
                <a:spcPts val="1080"/>
              </a:lnSpc>
            </a:pPr>
            <a:r>
              <a:rPr lang="en-US" altLang="zh-CN" sz="900" dirty="0">
                <a:solidFill>
                  <a:srgbClr val="3E3E3E"/>
                </a:solidFill>
                <a:latin typeface="微软雅黑" panose="020B0503020204020204" pitchFamily="34" charset="-122"/>
                <a:cs typeface="宋体" panose="02010600030101010101" pitchFamily="2" charset="-122"/>
              </a:rPr>
              <a:t> </a:t>
            </a:r>
            <a:endParaRPr lang="zh-CN" altLang="zh-CN" sz="9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4263770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12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556339" y="5190671"/>
            <a:ext cx="8303078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575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老板白养你一年，不过是支付了你一年工资而已，这个钱即使白给你，对老板来说也并不伤元气。而你自己浑浑噩噩混了一年又一年，最好的青春年华却消耗一空，却没有得到应有的锻炼和成长。</a:t>
            </a:r>
          </a:p>
          <a:p>
            <a:pPr>
              <a:lnSpc>
                <a:spcPct val="150000"/>
              </a:lnSpc>
            </a:pPr>
            <a:r>
              <a:rPr lang="zh-CN" altLang="zh-CN" sz="1575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到那时，你去社会的激烈竞争环境里看一看，会发现连很多小孩子你都比不上。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3425607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4923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482859" y="5038763"/>
            <a:ext cx="8345067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575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不要抱怨家庭出身，不要抱怨公司没给你机会，机会只留给有准备的人。</a:t>
            </a:r>
          </a:p>
          <a:p>
            <a:pPr>
              <a:lnSpc>
                <a:spcPct val="150000"/>
              </a:lnSpc>
            </a:pPr>
            <a:r>
              <a:rPr lang="en-US" altLang="zh-CN" sz="1575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 </a:t>
            </a:r>
            <a:r>
              <a:rPr lang="zh-CN" altLang="zh-CN" sz="1575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眼看着比你小的同事，一步步走到你高不可攀的位置，不要总想着别人是靠运气，是靠心机钻营。</a:t>
            </a:r>
          </a:p>
          <a:p>
            <a:pPr>
              <a:lnSpc>
                <a:spcPct val="150000"/>
              </a:lnSpc>
            </a:pPr>
            <a:r>
              <a:rPr lang="zh-CN" altLang="zh-CN" sz="1575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人家背后做了多少努力和积累，你做不到，不要认为别人也不去做。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9994746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17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623985" y="5138187"/>
            <a:ext cx="8042988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575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上班做完了基础工作，你有没有继续了解市场、钻研技能。</a:t>
            </a:r>
          </a:p>
          <a:p>
            <a:pPr>
              <a:lnSpc>
                <a:spcPct val="150000"/>
              </a:lnSpc>
            </a:pPr>
            <a:r>
              <a:rPr lang="zh-CN" altLang="zh-CN" sz="1575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回到家之后，你有没有继续考虑工作中的问题、寻找新的业务突破口。</a:t>
            </a:r>
          </a:p>
          <a:p>
            <a:pPr>
              <a:lnSpc>
                <a:spcPct val="150000"/>
              </a:lnSpc>
            </a:pPr>
            <a:r>
              <a:rPr lang="zh-CN" altLang="zh-CN" sz="1575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坚持用心工作、用脑子工作，用好每一分钟去积累去提高自己的能力。</a:t>
            </a:r>
          </a:p>
          <a:p>
            <a:pPr>
              <a:lnSpc>
                <a:spcPct val="150000"/>
              </a:lnSpc>
            </a:pPr>
            <a:r>
              <a:rPr lang="zh-CN" altLang="zh-CN" sz="1575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总有一天，你会站在成功的巅峰。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8288032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881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514348" y="5070020"/>
            <a:ext cx="8156123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575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如果你觉得不喜欢公司、不喜欢老板、不喜欢同事，可以马上换一家公司。</a:t>
            </a:r>
          </a:p>
          <a:p>
            <a:pPr>
              <a:lnSpc>
                <a:spcPct val="150000"/>
              </a:lnSpc>
            </a:pPr>
            <a:r>
              <a:rPr lang="zh-CN" altLang="zh-CN" sz="1575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但是只要你待在这家公司一天，就要对自己的职业操守负责，就应该把工作做到</a:t>
            </a:r>
            <a:r>
              <a:rPr lang="en-US" altLang="zh-CN" sz="1575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120</a:t>
            </a:r>
            <a:r>
              <a:rPr lang="zh-CN" altLang="zh-CN" sz="1575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分。</a:t>
            </a:r>
          </a:p>
          <a:p>
            <a:pPr>
              <a:lnSpc>
                <a:spcPct val="150000"/>
              </a:lnSpc>
            </a:pPr>
            <a:r>
              <a:rPr lang="zh-CN" altLang="zh-CN" sz="1575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有人说我的个性不喜欢干这个、不喜欢干那个……</a:t>
            </a:r>
          </a:p>
          <a:p>
            <a:pPr>
              <a:lnSpc>
                <a:spcPct val="150000"/>
              </a:lnSpc>
            </a:pPr>
            <a:r>
              <a:rPr lang="zh-CN" altLang="zh-CN" sz="1575" dirty="0"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年轻人，醒醒吧，成功的人才有权利根据性格做选择。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1351" y="1889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1750901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</TotalTime>
  <Words>535</Words>
  <Application>Microsoft Office PowerPoint</Application>
  <PresentationFormat>全屏显示(4:3)</PresentationFormat>
  <Paragraphs>43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黑体</vt:lpstr>
      <vt:lpstr>华文行楷</vt:lpstr>
      <vt:lpstr>华文琥珀</vt:lpstr>
      <vt:lpstr>华文楷体</vt:lpstr>
      <vt:lpstr>宋体</vt:lpstr>
      <vt:lpstr>微软雅黑</vt:lpstr>
      <vt:lpstr>Arial</vt:lpstr>
      <vt:lpstr>Arial Black</vt:lpstr>
      <vt:lpstr>Calibri</vt:lpstr>
      <vt:lpstr>Calibri Light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10</cp:revision>
  <dcterms:created xsi:type="dcterms:W3CDTF">2016-12-27T05:17:41Z</dcterms:created>
  <dcterms:modified xsi:type="dcterms:W3CDTF">2017-04-27T06:21:35Z</dcterms:modified>
</cp:coreProperties>
</file>