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0" r:id="rId5"/>
    <p:sldId id="259" r:id="rId6"/>
    <p:sldId id="264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693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496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125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898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800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273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435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55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887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100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036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A7D5-FD22-428F-892B-7EF9BFADE718}" type="datetimeFigureOut">
              <a:rPr lang="zh-CN" altLang="en-US" smtClean="0"/>
              <a:t>2017-4-20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6CEB-26CC-4A57-8E33-FFEC01FADC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96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30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1335261" y="5686197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sz="3600" dirty="0">
                <a:solidFill>
                  <a:schemeClr val="accent2">
                    <a:lumMod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Arial" panose="020B0604020202020204" pitchFamily="34" charset="0"/>
              </a:rPr>
              <a:t>语言是爱的窗户，还是心灵高墙？</a:t>
            </a:r>
            <a:endParaRPr lang="zh-CN" altLang="zh-CN" sz="3600" dirty="0">
              <a:solidFill>
                <a:schemeClr val="accent2">
                  <a:lumMod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-72867" y="4077206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262</a:t>
            </a:r>
            <a:r>
              <a:rPr lang="zh-CN" altLang="en-US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 </a:t>
            </a: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</a:p>
        </p:txBody>
      </p:sp>
    </p:spTree>
    <p:extLst>
      <p:ext uri="{BB962C8B-B14F-4D97-AF65-F5344CB8AC3E}">
        <p14:creationId xmlns:p14="http://schemas.microsoft.com/office/powerpoint/2010/main" val="2001167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22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613064" y="5246638"/>
            <a:ext cx="8146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你怎么那么笨！（你大脑里装的是豆腐渣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……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你根本不用心！（从没见过像你这样没责任感的人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……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类似的对话，一点都不陌生吧？静下心分析，这些句型的背后隐藏了很深的情绪：愤怒、失望、沮丧，但它们有一个共同的内涵：指责。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777455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26027" y="5426564"/>
            <a:ext cx="8291945" cy="700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当指责成为对话的主旋律；上位者，用强势语言来指责部属；下位者，用消极行为来指责上司，那么，一切的美好将不会发生，而属于撒旦的恶行将逐渐占据这个空间。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41337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4894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83176" y="4966855"/>
            <a:ext cx="817764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听了你的话，我彷佛受到审判，无比委屈，又无从分辨，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/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在离开前，我想问，那真的是你的意思吗？</a:t>
            </a:r>
          </a:p>
          <a:p>
            <a:pPr>
              <a:lnSpc>
                <a:spcPct val="150000"/>
              </a:lnSpc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在自我辩护前，在带着痛苦或恐惧质问前，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/>
            </a:r>
            <a:b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</a:b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在我用言语筑起心灵之墙前，告诉我，我听明白了吗？</a:t>
            </a:r>
          </a:p>
          <a:p>
            <a:pPr>
              <a:lnSpc>
                <a:spcPct val="150000"/>
              </a:lnSpc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言语是窗户，或者是墙，审判我们，或者让我们自由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。──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Ruth </a:t>
            </a:r>
            <a:r>
              <a:rPr lang="en-US" altLang="zh-CN"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Bebermeyer</a:t>
            </a:r>
            <a:endParaRPr lang="zh-CN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648403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545522" y="5372100"/>
            <a:ext cx="81204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这首诗，点出语言的一刀两刃。当我们只忙着宣泄自己的感觉，出口的话便是毒蛇，让人畏惧，让人闪躲；但若我们先理解他人的感受，那么出口的言语便是天使，让人喜悦，让人跟随。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331150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98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/>
          <p:cNvSpPr/>
          <p:nvPr/>
        </p:nvSpPr>
        <p:spPr>
          <a:xfrm>
            <a:off x="509155" y="5164282"/>
            <a:ext cx="8208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这是我最近阅读《爱的语言：非暴力沟通 》一书的省思。此书是微软执行长纳德拉三年前上任时，第一年送给所有主管的书，也是今年我主持读书会的选定书目。很巧的，副总编辑旷文琪从西雅图回来，跟我分享她的发现，原来，纳德拉让微软复活的秘密，就藏在本书里。因为懂得听，纳德拉让这只大恐龙免于被灭绝，甚至开始进化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948748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04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561108" y="5267281"/>
            <a:ext cx="80217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文琪选择了一个很特别的视角来剖析微软。人性，是策略的基石，而倾听，是打开人心的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唯一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把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钥匙。你必须打开全身的细胞，放下所有的偏见，才能听懂人，用对的语言带领人、激发人。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117899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395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498763" y="5281229"/>
            <a:ext cx="81568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如同作者卢森堡书中的引述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”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当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有人对你倾听，不对你评头论足，不替你担惊受怕，也不试图改变你，这多美好啊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……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，每当我得到人们的倾听与理解，我就可以用新的眼光看世界，继续前进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，一旦有人倾听，看起来无法解决的问题就有了解决办法，千头万绪的思路也会变得清晰起来</a:t>
            </a:r>
            <a:r>
              <a:rPr lang="zh-CN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”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409151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1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38555" y="4571999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143" y="4764783"/>
            <a:ext cx="1830422" cy="1830422"/>
          </a:xfrm>
          <a:prstGeom prst="rect">
            <a:avLst/>
          </a:prstGeom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351" y="1889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116632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264240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496</Words>
  <Application>Microsoft Office PowerPoint</Application>
  <PresentationFormat>全屏显示(4:3)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华文琥珀</vt:lpstr>
      <vt:lpstr>华文楷体</vt:lpstr>
      <vt:lpstr>宋体</vt:lpstr>
      <vt:lpstr>微软雅黑</vt:lpstr>
      <vt:lpstr>Arial</vt:lpstr>
      <vt:lpstr>Arial Black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7</cp:revision>
  <dcterms:created xsi:type="dcterms:W3CDTF">2017-04-13T07:51:16Z</dcterms:created>
  <dcterms:modified xsi:type="dcterms:W3CDTF">2017-04-20T06:36:17Z</dcterms:modified>
</cp:coreProperties>
</file>