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62" r:id="rId5"/>
    <p:sldId id="257" r:id="rId6"/>
    <p:sldId id="261" r:id="rId7"/>
    <p:sldId id="260" r:id="rId8"/>
    <p:sldId id="259" r:id="rId9"/>
    <p:sldId id="258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9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4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9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5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9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1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1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4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7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16B-764A-4D6C-ACD6-278FD14A027A}" type="datetimeFigureOut">
              <a:rPr lang="zh-CN" altLang="en-US" smtClean="0"/>
              <a:t>2017-4-6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0D89-033C-45C6-AE16-3AD61E6F6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1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914400" y="7426037"/>
            <a:ext cx="532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谁都有没伞的时候</a:t>
            </a:r>
            <a:endParaRPr lang="zh-CN" altLang="en-US" sz="4800" dirty="0">
              <a:solidFill>
                <a:schemeClr val="accent4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6992" y="5710273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260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75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60268" cy="493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5020" y="5832760"/>
            <a:ext cx="5611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说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着，胡雪岩微微一笑：“你肯为别人打伞，别人才愿意为你打伞。那个商人的产业可能是几辈人积攒下来的，我要是以他开出的价格来买，当然很占便宜，但人家可能就一辈子翻不了身。这不是单纯的投资，而是救了一家人，既交了朋友，又对得起良心。谁都有雨天没伞的时候，能帮人遮点雨就遮点吧。”</a:t>
            </a:r>
          </a:p>
        </p:txBody>
      </p:sp>
    </p:spTree>
    <p:extLst>
      <p:ext uri="{BB962C8B-B14F-4D97-AF65-F5344CB8AC3E}">
        <p14:creationId xmlns:p14="http://schemas.microsoft.com/office/powerpoint/2010/main" val="31339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65049" cy="525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2719" y="5672260"/>
            <a:ext cx="54448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众人听了之后，久久无语。后来，商人赎回了自己的产业，也成了胡雪岩最忠实的合作伙伴。在那之后，越来越多的人知道了胡雪岩的义举，对他佩服不已。官坤百姓，都对有情有义的胡雪岩敬佩不已。胡雪岩的生意也好得出奇，无论经营哪个行业，总有人帮忙，有越来越多的客户来捧场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谁都有没有伞的时候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......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1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6"/>
            <a:ext cx="6858000" cy="57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4" y="6433979"/>
            <a:ext cx="1670924" cy="1670924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7709" y="6415437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  <p:extLst>
      <p:ext uri="{BB962C8B-B14F-4D97-AF65-F5344CB8AC3E}">
        <p14:creationId xmlns:p14="http://schemas.microsoft.com/office/powerpoint/2010/main" val="39786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83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6692" y="6179128"/>
            <a:ext cx="5292437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人物简介：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胡光墉（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1823-1885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），幼名顺官，字雪岩，安徽徽州绩溪人，中国近代著名红顶商人，富可敌国的晚清著名徽商，政治家。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一著名谚语：为官须看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曾国藩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，为商必读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胡雪岩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1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7374" cy="527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8870" y="5985159"/>
            <a:ext cx="5779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初春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一天上午，胡雪岩正在客厅里和几个分号的大掌柜商谈投资的事情。谈到最近的几笔投资时，胡雪岩面色凝重。店里的掌柜们最近做了一些投资，大家多少都盈利了，只是，有的大掌柜赚取的利润很少。胡雪岩绷着脸，教训起其中几个在投资中获利甚微的大掌柜，告诉他们下次投资时必须分析市场，不要贸然投入资金。</a:t>
            </a:r>
          </a:p>
        </p:txBody>
      </p:sp>
    </p:spTree>
    <p:extLst>
      <p:ext uri="{BB962C8B-B14F-4D97-AF65-F5344CB8AC3E}">
        <p14:creationId xmlns:p14="http://schemas.microsoft.com/office/powerpoint/2010/main" val="4882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58001" cy="511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8875" y="5694218"/>
            <a:ext cx="5486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胡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雪岩话音刚落，外面便有人禀告，说有个商人有急事求见。前来拜见的商人满脸焦急之色。原来，这个商人在最近的一次生意中栽了跟头，急需一大笔资金来周转。为了救急，他拿出自己全部的产业，想以非常低的价格转让给胡雪岩。</a:t>
            </a:r>
          </a:p>
        </p:txBody>
      </p:sp>
    </p:spTree>
    <p:extLst>
      <p:ext uri="{BB962C8B-B14F-4D97-AF65-F5344CB8AC3E}">
        <p14:creationId xmlns:p14="http://schemas.microsoft.com/office/powerpoint/2010/main" val="14109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3276" cy="479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9708" y="5597240"/>
            <a:ext cx="54725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胡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雪岩不敢怠慢，让商人第二天来听消息，自己连忙吩咐手下去打听是不是真有其事。手下很快就赶回来，证实商人所言非虚。胡雪岩听后，连忙让钱庄准备银子。因为对方需要的现银太多，钱庄里的又不够，于是，胡雪岩又从分号急调大量的现银。</a:t>
            </a:r>
          </a:p>
        </p:txBody>
      </p:sp>
    </p:spTree>
    <p:extLst>
      <p:ext uri="{BB962C8B-B14F-4D97-AF65-F5344CB8AC3E}">
        <p14:creationId xmlns:p14="http://schemas.microsoft.com/office/powerpoint/2010/main" val="42824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0"/>
            <a:ext cx="6858000" cy="495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H="1" flipV="1">
            <a:off x="789710" y="5537378"/>
            <a:ext cx="53062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第二天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胡雪岩将商人请来，不仅答应了他的请求，还按市场价来购买对方的产业，这个数字大大高于对方转让的价格。那个商人惊愕不已，不明白胡雪岩为什么连到手的便宜都不占，坚持按市场价来购买那些房产和店铺。</a:t>
            </a:r>
          </a:p>
        </p:txBody>
      </p:sp>
    </p:spTree>
    <p:extLst>
      <p:ext uri="{BB962C8B-B14F-4D97-AF65-F5344CB8AC3E}">
        <p14:creationId xmlns:p14="http://schemas.microsoft.com/office/powerpoint/2010/main" val="13811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77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1273" y="5624941"/>
            <a:ext cx="5444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胡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雪岩拍着对方的肩膀让他放心，告诉商人说，自己只是暂时帮他保管这些抵押的资产，等到商人挺过这一关，随时来赎回这些房产，只需要在原价上再多付一些微薄的利息就可以。胡雪岩的举动让商人感激不已，商人二话不说，签完协议之后，对着胡雪岩深深作揖，含泪离开了胡家。</a:t>
            </a:r>
          </a:p>
        </p:txBody>
      </p:sp>
    </p:spTree>
    <p:extLst>
      <p:ext uri="{BB962C8B-B14F-4D97-AF65-F5344CB8AC3E}">
        <p14:creationId xmlns:p14="http://schemas.microsoft.com/office/powerpoint/2010/main" val="3535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1"/>
            <a:ext cx="6858000" cy="519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3563" y="5791201"/>
            <a:ext cx="53062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商人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一走，胡雪岩的手下可就想不明白了。大家问胡雪岩，有的大掌柜赚钱少了被训斥半天，为什么他自己这笔投资赚钱更少，而且到嘴的肥肉还不吃，不仅不趁着对方急需用钱压低价格，还主动给对方多付银子。</a:t>
            </a:r>
          </a:p>
        </p:txBody>
      </p:sp>
    </p:spTree>
    <p:extLst>
      <p:ext uri="{BB962C8B-B14F-4D97-AF65-F5344CB8AC3E}">
        <p14:creationId xmlns:p14="http://schemas.microsoft.com/office/powerpoint/2010/main" val="31437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0051" cy="509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6691" y="5500252"/>
            <a:ext cx="5417127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胡雪岩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喝着热茶，讲了一段自己年轻时的经历：“我年轻时，还是一个小伙计，东家常常让我拿着账单四处催账。有一次，正在赶路的我遇上大雨，同路的一个陌生人被雨淋湿。那天我恰好带了伞，便帮人家打伞。后来，下雨的时候，我就常常帮一些陌生人打打伞。时间一长，那条路上的很多人都认识我。有时候，我自己忘了带伞也不用怕，因为会有很多我帮过的人为我打伞。</a:t>
            </a:r>
          </a:p>
        </p:txBody>
      </p:sp>
    </p:spTree>
    <p:extLst>
      <p:ext uri="{BB962C8B-B14F-4D97-AF65-F5344CB8AC3E}">
        <p14:creationId xmlns:p14="http://schemas.microsoft.com/office/powerpoint/2010/main" val="10094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916</Words>
  <Application>Microsoft Office PowerPoint</Application>
  <PresentationFormat>全屏显示(4:3)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20</cp:revision>
  <dcterms:created xsi:type="dcterms:W3CDTF">2016-08-18T07:11:18Z</dcterms:created>
  <dcterms:modified xsi:type="dcterms:W3CDTF">2017-04-06T08:50:14Z</dcterms:modified>
</cp:coreProperties>
</file>