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0" r:id="rId5"/>
    <p:sldId id="258" r:id="rId6"/>
    <p:sldId id="265" r:id="rId7"/>
    <p:sldId id="259" r:id="rId8"/>
    <p:sldId id="264" r:id="rId9"/>
    <p:sldId id="263" r:id="rId10"/>
    <p:sldId id="266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B2F8-0ED9-4E75-9C66-F06640211EF6}" type="datetimeFigureOut">
              <a:rPr lang="zh-CN" altLang="en-US" smtClean="0"/>
              <a:t>2017-3-17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7CD6-DED2-40A4-A099-228BF5684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25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B2F8-0ED9-4E75-9C66-F06640211EF6}" type="datetimeFigureOut">
              <a:rPr lang="zh-CN" altLang="en-US" smtClean="0"/>
              <a:t>2017-3-17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7CD6-DED2-40A4-A099-228BF5684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460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B2F8-0ED9-4E75-9C66-F06640211EF6}" type="datetimeFigureOut">
              <a:rPr lang="zh-CN" altLang="en-US" smtClean="0"/>
              <a:t>2017-3-17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7CD6-DED2-40A4-A099-228BF5684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458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B2F8-0ED9-4E75-9C66-F06640211EF6}" type="datetimeFigureOut">
              <a:rPr lang="zh-CN" altLang="en-US" smtClean="0"/>
              <a:t>2017-3-17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7CD6-DED2-40A4-A099-228BF5684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011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B2F8-0ED9-4E75-9C66-F06640211EF6}" type="datetimeFigureOut">
              <a:rPr lang="zh-CN" altLang="en-US" smtClean="0"/>
              <a:t>2017-3-17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7CD6-DED2-40A4-A099-228BF5684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7230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B2F8-0ED9-4E75-9C66-F06640211EF6}" type="datetimeFigureOut">
              <a:rPr lang="zh-CN" altLang="en-US" smtClean="0"/>
              <a:t>2017-3-17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7CD6-DED2-40A4-A099-228BF5684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094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B2F8-0ED9-4E75-9C66-F06640211EF6}" type="datetimeFigureOut">
              <a:rPr lang="zh-CN" altLang="en-US" smtClean="0"/>
              <a:t>2017-3-17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7CD6-DED2-40A4-A099-228BF5684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090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B2F8-0ED9-4E75-9C66-F06640211EF6}" type="datetimeFigureOut">
              <a:rPr lang="zh-CN" altLang="en-US" smtClean="0"/>
              <a:t>2017-3-17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7CD6-DED2-40A4-A099-228BF5684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535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B2F8-0ED9-4E75-9C66-F06640211EF6}" type="datetimeFigureOut">
              <a:rPr lang="zh-CN" altLang="en-US" smtClean="0"/>
              <a:t>2017-3-17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7CD6-DED2-40A4-A099-228BF5684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437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B2F8-0ED9-4E75-9C66-F06640211EF6}" type="datetimeFigureOut">
              <a:rPr lang="zh-CN" altLang="en-US" smtClean="0"/>
              <a:t>2017-3-17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7CD6-DED2-40A4-A099-228BF5684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2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3B2F8-0ED9-4E75-9C66-F06640211EF6}" type="datetimeFigureOut">
              <a:rPr lang="zh-CN" altLang="en-US" smtClean="0"/>
              <a:t>2017-3-17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67CD6-DED2-40A4-A099-228BF5684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906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3B2F8-0ED9-4E75-9C66-F06640211EF6}" type="datetimeFigureOut">
              <a:rPr lang="zh-CN" altLang="en-US" smtClean="0"/>
              <a:t>2017-3-17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67CD6-DED2-40A4-A099-228BF56846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11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50503" y="5644634"/>
            <a:ext cx="65293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0" dirty="0" smtClean="0">
                <a:solidFill>
                  <a:schemeClr val="accent2">
                    <a:lumMod val="50000"/>
                  </a:schemeClr>
                </a:solidFill>
                <a:effectLst/>
                <a:latin typeface="华文行楷" panose="02010800040101010101" pitchFamily="2" charset="-122"/>
                <a:ea typeface="华文行楷" panose="02010800040101010101" pitchFamily="2" charset="-122"/>
              </a:rPr>
              <a:t>生活到极致一定是素与简 </a:t>
            </a:r>
            <a:endParaRPr lang="zh-CN" altLang="en-US" sz="4400" dirty="0">
              <a:solidFill>
                <a:schemeClr val="accent2">
                  <a:lumMod val="50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1665" cy="534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08288" y="2926401"/>
            <a:ext cx="3286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6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257</a:t>
            </a: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sz="16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3414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7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65018" y="5392882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素简生活，可以从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条做起：</a:t>
            </a:r>
          </a:p>
          <a:p>
            <a:pPr>
              <a:lnSpc>
                <a:spcPct val="150000"/>
              </a:lnSpc>
            </a:pP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 </a:t>
            </a:r>
            <a:r>
              <a:rPr lang="en-US" altLang="zh-CN" sz="1600" kern="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、找出对你最重要的几件事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、简化你的工作任务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3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、一次只做一件事，做到最好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4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、释放时间做你喜欢做的事情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5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、养成规律的作息习惯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6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、定期整理</a:t>
            </a:r>
            <a:r>
              <a:rPr lang="zh-CN" altLang="zh-CN" sz="1600" kern="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房间</a:t>
            </a:r>
            <a:endParaRPr lang="zh-CN" altLang="zh-CN" sz="1600" kern="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050255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3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24741" y="5333320"/>
            <a:ext cx="80945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7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、控制购买欲，不买不需之物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8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、确是必需物品，买最好的，充分使用它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9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、减少使用社交网络，少刷微博微信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10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、尽量不关注娱乐、社会新闻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11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、找到属于自己的情感宣泄方式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12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、删除长期不用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APP13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、享受慢生活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14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、不做无效社交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15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、坚持锻炼身体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337722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5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80603" y="5455227"/>
            <a:ext cx="7933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16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、少吃垃圾食品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17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、穿着简洁、不花哨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18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、找出时间独处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19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、花时间和自己爱的人相处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20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、学习</a:t>
            </a:r>
            <a:r>
              <a:rPr lang="zh-CN" altLang="zh-CN" sz="1600" kern="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拒绝</a:t>
            </a:r>
            <a:endParaRPr lang="zh-CN" altLang="zh-CN" sz="1600" kern="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01568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1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38555" y="4571999"/>
            <a:ext cx="4612763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873" y="4764783"/>
            <a:ext cx="1830422" cy="1830422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893408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2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462395" y="4925291"/>
            <a:ext cx="8260773" cy="1881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kern="0" dirty="0" smtClean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 </a:t>
            </a:r>
            <a:r>
              <a:rPr lang="zh-CN" altLang="zh-CN" sz="1600" kern="0" dirty="0" smtClean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李嘉诚戴的表，是西铁城表。市价</a:t>
            </a:r>
            <a:r>
              <a:rPr lang="en-US" altLang="zh-CN" sz="1600" kern="0" dirty="0" smtClean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1000</a:t>
            </a:r>
            <a:r>
              <a:rPr lang="zh-CN" altLang="zh-CN" sz="1600" kern="0" dirty="0" smtClean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港元，他已戴了十几年。他戴的眼镜，也用了十几年了，曾因度数增加换过镜片，但没换过镜框。</a:t>
            </a:r>
            <a:r>
              <a:rPr lang="en-US" altLang="zh-CN" sz="1600" kern="0" dirty="0" smtClean="0">
                <a:solidFill>
                  <a:srgbClr val="3E3E3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/>
            </a:r>
            <a:br>
              <a:rPr lang="en-US" altLang="zh-CN" sz="1600" kern="0" dirty="0" smtClean="0">
                <a:solidFill>
                  <a:srgbClr val="3E3E3E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r>
              <a:rPr lang="zh-CN" altLang="zh-CN" sz="1600" kern="0" dirty="0" smtClean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扎克伯格比李嘉诚还有钱，但在个人生活上十分小气。无论是发布会、外出活动，还是演讲，他永远都穿着最普通的</a:t>
            </a:r>
            <a:r>
              <a:rPr lang="en-US" altLang="zh-CN" sz="1600" kern="0" dirty="0" smtClean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T</a:t>
            </a:r>
            <a:r>
              <a:rPr lang="zh-CN" altLang="zh-CN" sz="1600" kern="0" dirty="0" smtClean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恤和牛仔裤。平时上班，开的是</a:t>
            </a:r>
            <a:r>
              <a:rPr lang="en-US" altLang="zh-CN" sz="1600" kern="0" dirty="0" smtClean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1.6</a:t>
            </a:r>
            <a:r>
              <a:rPr lang="zh-CN" altLang="zh-CN" sz="1600" kern="0" dirty="0" smtClean="0"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万美元的本田。出去旅行，最常去的就餐场所是麦当劳。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040983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32509" y="5091546"/>
            <a:ext cx="8385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人活到极致，就是如此，一定是素与简。一个人越是炫耀什么，内心就越缺少什么。</a:t>
            </a:r>
          </a:p>
          <a:p>
            <a:pPr>
              <a:lnSpc>
                <a:spcPct val="150000"/>
              </a:lnSpc>
            </a:pPr>
            <a:r>
              <a:rPr lang="en-US" altLang="zh-CN" sz="16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 </a:t>
            </a:r>
            <a:r>
              <a:rPr lang="zh-CN" altLang="zh-CN" sz="16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内心真正富足的人，从不炫耀拥有的一切，</a:t>
            </a:r>
          </a:p>
          <a:p>
            <a:pPr>
              <a:lnSpc>
                <a:spcPct val="150000"/>
              </a:lnSpc>
            </a:pP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他不告诉别人读过什么书，开过什么车，去过什么地方，有多少件衣裳，买过什么珠宝，因为他没有自卑感。</a:t>
            </a:r>
            <a:r>
              <a:rPr lang="zh-CN" altLang="zh-CN" sz="16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内心越是丰盈，生活越是素简。</a:t>
            </a:r>
            <a:endParaRPr lang="zh-CN" altLang="en-US" sz="1600" kern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977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848191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6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379268" y="4862946"/>
            <a:ext cx="8494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一千多年前，苏轼被贬黄州，与泗州友人刘倩叔共游南山。友以蓼菜、新笋等野菜相待，苏轼品尝后，举箸慨叹：“人间有味是清欢。”苏轼一生坎坷波折，仕途几起几落，在尝尽人生五味之后，</a:t>
            </a:r>
            <a:r>
              <a:rPr lang="zh-CN" altLang="zh-CN" sz="16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他终于悟得——人间有味是清欢。</a:t>
            </a:r>
          </a:p>
          <a:p>
            <a:pPr>
              <a:lnSpc>
                <a:spcPct val="150000"/>
              </a:lnSpc>
            </a:pPr>
            <a:r>
              <a:rPr lang="en-US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 </a:t>
            </a: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清欢之所以好，是因为它对生活的超逸，不讲究物质的条件，只讲究心灵的品味。</a:t>
            </a:r>
          </a:p>
          <a:p>
            <a:pPr>
              <a:lnSpc>
                <a:spcPct val="150000"/>
              </a:lnSpc>
            </a:pPr>
            <a:r>
              <a:rPr lang="zh-CN" altLang="zh-CN" sz="1600" kern="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返璞归真，让生命回归最舒适的状态。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517190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4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67590" y="5268192"/>
            <a:ext cx="8084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“我们曾如此渴望命运的波澜，到最后才发现：人生最曼妙的风景，竟是内心的淡定与从容</a:t>
            </a:r>
            <a:r>
              <a:rPr lang="zh-CN" altLang="zh-CN" sz="1600" kern="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。我们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曾如此期盼外界的认可，到最后才知道</a:t>
            </a:r>
            <a:r>
              <a:rPr lang="zh-CN" altLang="zh-CN" sz="1600" kern="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：世界是自己的，与他人毫无关系。”</a:t>
            </a:r>
            <a:endParaRPr lang="zh-CN" altLang="zh-CN" sz="1600" kern="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人间</a:t>
            </a:r>
            <a:r>
              <a:rPr lang="zh-CN" altLang="zh-CN" sz="1600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最有味的，就是这清淡的欢愉。生活简单就迷人，人心简单就幸福</a:t>
            </a:r>
            <a:r>
              <a:rPr lang="zh-CN" altLang="zh-CN" sz="1600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70012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1" y="0"/>
            <a:ext cx="9144000" cy="4935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426027" y="5018729"/>
            <a:ext cx="83023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乔布斯家里，只有一张爱因斯坦照片，一盏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tiffany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桌灯，一把椅子和一张床。他说：“我喜欢极简生活。</a:t>
            </a:r>
            <a:r>
              <a:rPr lang="zh-CN" altLang="zh-CN" sz="1600" kern="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”他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把这种极简，也带到了工作中。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1997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年，他回到苹果公司。一上任就迅速砍掉了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70%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的项目，随即又砍掉了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90%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没有特色的产品，只专注于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iMac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iPod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</a:t>
            </a:r>
            <a:r>
              <a:rPr lang="en-US" altLang="zh-CN" sz="1600" kern="0" dirty="0" err="1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iphone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、</a:t>
            </a:r>
            <a:r>
              <a:rPr lang="en-US" altLang="zh-CN" sz="1600" kern="0" dirty="0" err="1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ipad</a:t>
            </a:r>
            <a:r>
              <a:rPr lang="zh-CN" altLang="zh-CN" sz="1600" kern="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zh-CN" sz="1600" kern="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53946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5750" y="4795779"/>
            <a:ext cx="85724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发明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iphone4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时，他只有一个要求：</a:t>
            </a:r>
          </a:p>
          <a:p>
            <a:pPr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“把最复杂最强大的功能最简单化。”结果极简的</a:t>
            </a: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iphone4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，开创了全球智能手机时代。这正应了道家名言——大道至简。</a:t>
            </a:r>
          </a:p>
          <a:p>
            <a:pPr>
              <a:lnSpc>
                <a:spcPct val="150000"/>
              </a:lnSpc>
            </a:pPr>
            <a:r>
              <a:rPr lang="en-US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 </a:t>
            </a:r>
            <a:r>
              <a:rPr lang="zh-CN" altLang="zh-CN" sz="1600" b="1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简单</a:t>
            </a:r>
            <a:r>
              <a:rPr lang="zh-CN" altLang="zh-CN" sz="1600" b="1" kern="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是高级形式的复杂</a:t>
            </a:r>
            <a:r>
              <a:rPr lang="zh-CN" altLang="zh-CN" sz="1600" b="1" kern="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，越是高级的东西越是简单。简到极致，便是大智。简到极致，便是大美。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686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05265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2117" y="5066711"/>
            <a:ext cx="85828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大钢琴家霍洛维茨说：“我用了一生的努力，才明白朴素原来最有力量。”他的演奏极其节制，没有多余的动作和表情，没有任何花哨与噱头</a:t>
            </a:r>
            <a:r>
              <a:rPr lang="zh-CN" altLang="zh-CN" sz="1600" kern="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。但乐音宛如从他心里流淌出来，</a:t>
            </a:r>
          </a:p>
          <a:p>
            <a:pPr>
              <a:lnSpc>
                <a:spcPct val="150000"/>
              </a:lnSpc>
            </a:pPr>
            <a:r>
              <a:rPr lang="zh-CN" altLang="zh-CN" sz="1600" kern="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观众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听着听着就不禁泪流满面。郎咸平最近在他的发言里强调，“年轻人不要指望于四两拨千斤。”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02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319006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6026" y="5237018"/>
            <a:ext cx="8260773" cy="1511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这个世界，没有无成本的占有</a:t>
            </a:r>
            <a:r>
              <a:rPr lang="zh-CN" altLang="zh-CN" sz="1600" kern="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，你所占有的东西，同时也在占有你。所以，从某种程度上说，一个人，放下得越多，越富有。</a:t>
            </a:r>
            <a:r>
              <a:rPr lang="en-US" altLang="zh-CN" sz="1600" kern="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/>
            </a:r>
            <a:br>
              <a:rPr lang="en-US" altLang="zh-CN" sz="1600" kern="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</a:br>
            <a:r>
              <a:rPr lang="zh-CN" altLang="zh-CN" sz="1600" kern="0" dirty="0" smtClean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</a:t>
            </a:r>
            <a:r>
              <a:rPr lang="zh-CN" altLang="zh-CN" sz="1600" kern="0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活到极致，一定是素与简。活得越素简，越能听见内心的声音生活越是素简，内心越是绚烂丰盈。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168933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610</Words>
  <Application>Microsoft Office PowerPoint</Application>
  <PresentationFormat>全屏显示(4:3)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3" baseType="lpstr">
      <vt:lpstr>黑体</vt:lpstr>
      <vt:lpstr>华文行楷</vt:lpstr>
      <vt:lpstr>华文琥珀</vt:lpstr>
      <vt:lpstr>华文楷体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15</cp:revision>
  <dcterms:created xsi:type="dcterms:W3CDTF">2017-01-21T02:52:13Z</dcterms:created>
  <dcterms:modified xsi:type="dcterms:W3CDTF">2017-03-17T03:22:01Z</dcterms:modified>
</cp:coreProperties>
</file>