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1" r:id="rId5"/>
    <p:sldId id="260" r:id="rId6"/>
    <p:sldId id="259" r:id="rId7"/>
    <p:sldId id="258" r:id="rId8"/>
    <p:sldId id="262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7316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401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03711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4558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3427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44844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8552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0534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85366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837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610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B8BA-570C-46D0-9214-2078D736BFA8}" type="datetimeFigureOut">
              <a:rPr lang="zh-CN" altLang="en-US" smtClean="0"/>
              <a:t>2017-3-10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D232-1F25-4A49-88B6-9D03A0B7A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3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7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1371600" y="5964381"/>
            <a:ext cx="68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</a:rPr>
              <a:t>职场</a:t>
            </a:r>
            <a:r>
              <a:rPr lang="en-US" altLang="zh-CN" sz="3200" b="1" dirty="0" smtClean="0">
                <a:solidFill>
                  <a:schemeClr val="accent4">
                    <a:lumMod val="50000"/>
                  </a:schemeClr>
                </a:solidFill>
              </a:rPr>
              <a:t>35</a:t>
            </a:r>
            <a:r>
              <a:rPr lang="zh-CN" altLang="en-US" sz="3200" b="1" dirty="0" smtClean="0">
                <a:solidFill>
                  <a:schemeClr val="accent4">
                    <a:lumMod val="50000"/>
                  </a:schemeClr>
                </a:solidFill>
              </a:rPr>
              <a:t>岁现象，你还没有提高警惕？</a:t>
            </a:r>
            <a:endParaRPr lang="zh-CN" alt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27833" y="3965493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256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5812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9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2004" y="5443017"/>
            <a:ext cx="8421833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那</a:t>
            </a:r>
            <a:r>
              <a:rPr lang="zh-CN" altLang="en-US" sz="16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么</a:t>
            </a:r>
            <a:r>
              <a:rPr lang="en-US" altLang="zh-CN" sz="16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岁为什么是职场中一个尴尬的年龄段呢？首先，</a:t>
            </a:r>
            <a:r>
              <a:rPr lang="en-US" altLang="zh-CN" sz="16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b="0" i="0" u="none" strike="noStrike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岁的职场人士基本上是上有老下有小，但是从公司的角度出发，如果你能创造的价值和二十几岁的年轻人一样，那干嘛不去雇用更年轻、工作投入度更高、工资更便宜的人呢？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28015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05245" y="5372103"/>
            <a:ext cx="8354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其次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岁的职场人士自己已经步入中年，特别是当今社会新知识层出不穷，岗位要求越来越苛刻，竞争压力越来越大，如果还是依靠一成不变的经验混日子，公司肯定不想养这样的人群。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44232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9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02673" y="5351317"/>
            <a:ext cx="8032172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再次，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岁的职场人士本身的职业发展问题， 我们可以看到超过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 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岁的人还做着很基层工作的人比比皆是，但是这群人可能要比新招的年轻人工资要高出很多。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9224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05245" y="5263092"/>
            <a:ext cx="8489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我在上一家公司时就遇到过一个相邻部门里一名年龄有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的博士被劝退的情况。因为这名博士虽说学历高，看似也是工作了不少年，但是做事总是马马虎虎，没有什么绩效，有时候还不如一名工作了三、四年的硕士生。当时部门经理也是对他颇有不满，换岗位、换项目都没有什么成效，最后只能辞退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60622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68875" y="5246637"/>
            <a:ext cx="83698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大多数人都会迎来自己的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岁，从走出学校开始工作到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岁，大部分人应该至少工作了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年，那么如何避免自己出现被人“嫌弃”的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岁现象呢？我们一定要明确一个观点就是公司并非嫌弃年龄大的员工，公司嫌弃的是年龄大但是没有核心竞争力，而且还敷衍工作、工资又高的员工。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48660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6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52004" y="5343574"/>
            <a:ext cx="823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第一点就是要在自己参加工作的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年里打造自己的核心竞争力， 第二点就是不要去找理由，即使达不到行业翘楚，那么也不至于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岁还在普通的招聘网站上广散简历应聘基础职位的情形，至少也应该是经常接到猎头电话的那种。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62227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09154" y="5346048"/>
            <a:ext cx="8354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其实你要害怕的不是自己的年龄日益逼近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岁，而是应该更多地去考虑自己的职业生涯的规划，自己的核心竞争力和个性优势，并且在长达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年的工作经历中积累对自己最重要的经验。清理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岁以上员工的新闻可能是谣传，但绝对不是空穴来风。凡事欲则立，不预则废，职场中也是如此。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74121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33408" y="4571996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70" y="4764781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2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541</Words>
  <Application>Microsoft Office PowerPoint</Application>
  <PresentationFormat>全屏显示(4:3)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6</cp:revision>
  <dcterms:created xsi:type="dcterms:W3CDTF">2017-03-08T06:05:37Z</dcterms:created>
  <dcterms:modified xsi:type="dcterms:W3CDTF">2017-03-10T03:02:56Z</dcterms:modified>
</cp:coreProperties>
</file>