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9" r:id="rId5"/>
    <p:sldId id="258" r:id="rId6"/>
    <p:sldId id="263" r:id="rId7"/>
    <p:sldId id="262" r:id="rId8"/>
    <p:sldId id="261" r:id="rId9"/>
    <p:sldId id="260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1F12-2DA4-498C-B5A0-16A6AF0606FF}" type="datetimeFigureOut">
              <a:rPr lang="zh-CN" altLang="en-US" smtClean="0"/>
              <a:t>2017-3-2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2AE3-FDE0-4DD9-9BD0-B78763054C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44648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1F12-2DA4-498C-B5A0-16A6AF0606FF}" type="datetimeFigureOut">
              <a:rPr lang="zh-CN" altLang="en-US" smtClean="0"/>
              <a:t>2017-3-2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2AE3-FDE0-4DD9-9BD0-B78763054C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055777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1F12-2DA4-498C-B5A0-16A6AF0606FF}" type="datetimeFigureOut">
              <a:rPr lang="zh-CN" altLang="en-US" smtClean="0"/>
              <a:t>2017-3-2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2AE3-FDE0-4DD9-9BD0-B78763054C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33067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1F12-2DA4-498C-B5A0-16A6AF0606FF}" type="datetimeFigureOut">
              <a:rPr lang="zh-CN" altLang="en-US" smtClean="0"/>
              <a:t>2017-3-2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2AE3-FDE0-4DD9-9BD0-B78763054C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08630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1F12-2DA4-498C-B5A0-16A6AF0606FF}" type="datetimeFigureOut">
              <a:rPr lang="zh-CN" altLang="en-US" smtClean="0"/>
              <a:t>2017-3-2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2AE3-FDE0-4DD9-9BD0-B78763054C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40194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1F12-2DA4-498C-B5A0-16A6AF0606FF}" type="datetimeFigureOut">
              <a:rPr lang="zh-CN" altLang="en-US" smtClean="0"/>
              <a:t>2017-3-2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2AE3-FDE0-4DD9-9BD0-B78763054C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18917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1F12-2DA4-498C-B5A0-16A6AF0606FF}" type="datetimeFigureOut">
              <a:rPr lang="zh-CN" altLang="en-US" smtClean="0"/>
              <a:t>2017-3-2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2AE3-FDE0-4DD9-9BD0-B78763054C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89521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1F12-2DA4-498C-B5A0-16A6AF0606FF}" type="datetimeFigureOut">
              <a:rPr lang="zh-CN" altLang="en-US" smtClean="0"/>
              <a:t>2017-3-2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2AE3-FDE0-4DD9-9BD0-B78763054C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31988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1F12-2DA4-498C-B5A0-16A6AF0606FF}" type="datetimeFigureOut">
              <a:rPr lang="zh-CN" altLang="en-US" smtClean="0"/>
              <a:t>2017-3-2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2AE3-FDE0-4DD9-9BD0-B78763054C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402296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1F12-2DA4-498C-B5A0-16A6AF0606FF}" type="datetimeFigureOut">
              <a:rPr lang="zh-CN" altLang="en-US" smtClean="0"/>
              <a:t>2017-3-2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2AE3-FDE0-4DD9-9BD0-B78763054C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846513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1F12-2DA4-498C-B5A0-16A6AF0606FF}" type="datetimeFigureOut">
              <a:rPr lang="zh-CN" altLang="en-US" smtClean="0"/>
              <a:t>2017-3-2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2AE3-FDE0-4DD9-9BD0-B78763054C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20692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1F12-2DA4-498C-B5A0-16A6AF0606FF}" type="datetimeFigureOut">
              <a:rPr lang="zh-CN" altLang="en-US" smtClean="0"/>
              <a:t>2017-3-2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92AE3-FDE0-4DD9-9BD0-B78763054C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4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06755" y="5818909"/>
            <a:ext cx="6470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不主动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回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复</a:t>
            </a:r>
            <a:r>
              <a:rPr lang="zh-CN" altLang="en-US" sz="3200" b="1" dirty="0" smtClean="0">
                <a:solidFill>
                  <a:schemeClr val="accent2">
                    <a:lumMod val="50000"/>
                  </a:schemeClr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，</a:t>
            </a:r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你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错过</a:t>
            </a:r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了多少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机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会</a:t>
            </a:r>
            <a:r>
              <a:rPr lang="zh-CN" altLang="en-US" sz="3200" b="1" dirty="0" smtClean="0">
                <a:solidFill>
                  <a:schemeClr val="accent2">
                    <a:lumMod val="50000"/>
                  </a:schemeClr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？</a:t>
            </a:r>
            <a:endParaRPr lang="zh-CN" altLang="en-US" sz="3200" b="1" dirty="0">
              <a:solidFill>
                <a:schemeClr val="accent2">
                  <a:lumMod val="50000"/>
                </a:schemeClr>
              </a:solidFill>
              <a:latin typeface="DotumChe" panose="020B0609000101010101" pitchFamily="49" charset="-127"/>
              <a:ea typeface="DotumChe" panose="020B0609000101010101" pitchFamily="49" charset="-127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69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475879" y="4495429"/>
            <a:ext cx="3286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6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255</a:t>
            </a: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sz="16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26161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4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33408" y="4571996"/>
            <a:ext cx="4612763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70" y="4764781"/>
            <a:ext cx="1830422" cy="1830422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480924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4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66303" y="5068872"/>
            <a:ext cx="8245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中，即使是小事，不回复就是“靠不住”了吗？我想到了自己年轻的时候，别人交代我诸如此类的小事，我一般是不回复的。在我的意识里，认为做了就行了，还要回复吗？而且也没有人因为我没回复而质问我。好多年以后，还是后来我委托别人办事的时候，才有这种强烈的感觉。原来那时很难得到他人的重托，跟我不主动回复有很大关系呢。 </a:t>
            </a:r>
            <a:endParaRPr lang="zh-CN" altLang="en-US" sz="16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39666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23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20832" y="4598727"/>
            <a:ext cx="8302336" cy="190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100"/>
              </a:lnSpc>
            </a:pPr>
            <a:r>
              <a:rPr lang="zh-CN" altLang="en-US" sz="1600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谓事毕回复，说的是该回复就要及时回复。我们经常有一些应急的任务，比如一个干部临时受命赶赴目的地，到了吗？有什么情况？如泥牛入海，一去不回，一直到要返京了才想起回复。他自以为没有必要及时回复，却不知我们很期望得到他的消息。如果我追问，实际上就是批评他了，这个分寸不好把握。 </a:t>
            </a:r>
          </a:p>
          <a:p>
            <a:pPr>
              <a:lnSpc>
                <a:spcPts val="2100"/>
              </a:lnSpc>
            </a:pPr>
            <a:r>
              <a:rPr lang="zh-CN" altLang="en-US" sz="1600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实际上，工作中，往往不能等任务全部完成了再回复，阶段性的进展也要及时报告。一方面要让负责人和同事放心，另一方面及时反馈情况能为正确决策提供依据。 </a:t>
            </a:r>
            <a:endParaRPr lang="zh-CN" altLang="en-US" sz="1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626365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0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87086" y="4836101"/>
            <a:ext cx="7969827" cy="1841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600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人说，回复不回复，要看管理者的好恶，有的管理者就不喜欢回复。我问怎么回事，原来部门负责人让他去找另一个部门的负责人，他回复说要找的人不在，被负责人训斥“不要回复，找见再说”。找人没找到，这算回复吗？ </a:t>
            </a:r>
          </a:p>
          <a:p>
            <a:pPr>
              <a:lnSpc>
                <a:spcPts val="2300"/>
              </a:lnSpc>
            </a:pPr>
            <a:r>
              <a:rPr lang="zh-CN" altLang="en-US" sz="1600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还有人可能会说，有些事毕不回复的人，可能他的能力很强，只是不拘小节、不屑小事罢了。可是，小事都靠不住，大事还敢托付吗？如果在有能力和靠得住的两种人当中只选一种，你会选择哪一种人呢？ </a:t>
            </a:r>
            <a:endParaRPr lang="zh-CN" altLang="en-US" sz="1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9532564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3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67590" y="5107743"/>
            <a:ext cx="8406245" cy="1530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事看能力，小事看品格。在我们周围，总能看到有的人办事特别靠谱，凡事会有交代，事事均有回音。让你放心的人，但凡遇到重要的事，你一定就会想起他来。因为不用担心，你委托的事他一定会放在心上，随时回复，绝不让你焦急等待。对这样的同事和朋友，你也会同样的重视对待对方托付的事。这就是共事双方的默契。 </a:t>
            </a:r>
            <a:endParaRPr lang="zh-CN" altLang="en-US" sz="1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481205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46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379268" y="5051205"/>
            <a:ext cx="8385464" cy="1530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事毕回复就像任务完成了</a:t>
            </a:r>
            <a:r>
              <a:rPr lang="en-US" altLang="zh-CN" sz="1600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99%</a:t>
            </a:r>
            <a:r>
              <a:rPr lang="zh-CN" altLang="en-US" sz="1600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，只有这</a:t>
            </a:r>
            <a:r>
              <a:rPr lang="en-US" altLang="zh-CN" sz="1600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1% </a:t>
            </a:r>
            <a:r>
              <a:rPr lang="zh-CN" altLang="en-US" sz="1600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没落实，虽然就差这么一丁点，事情却还是没有做到位。有人问，不同的负责人可能要求不一样，怎么把握这个尺度呢？我想这和负责人没有关系，而是职责范围内应该做的。该回复就回复，根据事情的轻重缓急做出回复。等到上级催问了，说明你的回复已经不及时了，再次催问就已经表示对你不放心了。 </a:t>
            </a:r>
            <a:endParaRPr lang="zh-CN" altLang="en-US" sz="1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2033205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478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10440" y="4799058"/>
            <a:ext cx="8323119" cy="1530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在的通信手段如此发达，以至于常常到了回复不过来的程度。但在工作中，设想一下，你给你的同事发了一个信息，如果对方没有回复，你是什么感觉？同样道理，他给你发的你不回，是你不想，还是不屑？这不是无所谓的问题。无论是谁，除非你确有原因，都应给予回复，这是一个尊重自己和尊重别人的问题。 </a:t>
            </a:r>
            <a:endParaRPr lang="zh-CN" altLang="en-US" sz="1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562383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3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363682" y="4854887"/>
            <a:ext cx="8416636" cy="1899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事毕回复，说来简单，做好不易。送信送材料只是表面上的事，根子上还是职业品格的问题，这和承诺与诚信有关。</a:t>
            </a:r>
            <a:r>
              <a:rPr lang="en-US" altLang="zh-CN" sz="1600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把信送给加西亚</a:t>
            </a:r>
            <a:r>
              <a:rPr lang="en-US" altLang="zh-CN" sz="1600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的故事发生在</a:t>
            </a:r>
            <a:r>
              <a:rPr lang="en-US" altLang="zh-CN" sz="1600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600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世纪美西战争中，男主人公叫罗文，一位美国陆军中尉，他挺身而出，接受了将美国总统写的信送与古巴盟军将领加西亚手中这一任务，历经艰险，徒步三周后，他终于找到了正在丛林作战的加西亚。他送的是一封信吗？不全是，他送的还是一个战士的忠诚和信誉。 </a:t>
            </a:r>
            <a:endParaRPr lang="zh-CN" altLang="en-US" sz="1600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3115206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69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57200" y="4989887"/>
            <a:ext cx="8229600" cy="137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事毕回复，传达的是一种能力，更是一种让别人相信你的态度。都已经付出了</a:t>
            </a:r>
            <a:r>
              <a:rPr lang="en-US" altLang="zh-CN" sz="1600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99</a:t>
            </a:r>
            <a:r>
              <a:rPr lang="zh-CN" altLang="en-US" sz="1600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％的努力，再坚持</a:t>
            </a:r>
            <a:r>
              <a:rPr lang="en-US" altLang="zh-CN" sz="1600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1%</a:t>
            </a:r>
            <a:r>
              <a:rPr lang="zh-CN" altLang="en-US" sz="1600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又如何，不过就是动动口而已，如此简单，一步就完美了。很幸运的读到了这篇文章，愿你我一起共勉，在反思中进步。 </a:t>
            </a:r>
            <a:endParaRPr lang="zh-CN" altLang="en-US" sz="16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416554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925</Words>
  <Application>Microsoft Office PowerPoint</Application>
  <PresentationFormat>全屏显示(4:3)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DotumChe</vt:lpstr>
      <vt:lpstr>华文琥珀</vt:lpstr>
      <vt:lpstr>华文楷体</vt:lpstr>
      <vt:lpstr>宋体</vt:lpstr>
      <vt:lpstr>微软雅黑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14</cp:revision>
  <dcterms:created xsi:type="dcterms:W3CDTF">2017-02-23T06:35:40Z</dcterms:created>
  <dcterms:modified xsi:type="dcterms:W3CDTF">2017-03-02T07:43:33Z</dcterms:modified>
</cp:coreProperties>
</file>