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6" r:id="rId8"/>
    <p:sldId id="265" r:id="rId9"/>
    <p:sldId id="264" r:id="rId10"/>
    <p:sldId id="263" r:id="rId11"/>
    <p:sldId id="262" r:id="rId12"/>
    <p:sldId id="267" r:id="rId13"/>
    <p:sldId id="268" r:id="rId14"/>
    <p:sldId id="269" r:id="rId15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8680-59EB-4737-B7D0-78C1277822CA}" type="datetimeFigureOut">
              <a:rPr lang="zh-CN" altLang="en-US" smtClean="0"/>
              <a:t>2017-2-23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070-7752-4E65-891C-CD18E3C4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5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8680-59EB-4737-B7D0-78C1277822CA}" type="datetimeFigureOut">
              <a:rPr lang="zh-CN" altLang="en-US" smtClean="0"/>
              <a:t>2017-2-23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070-7752-4E65-891C-CD18E3C4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1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8680-59EB-4737-B7D0-78C1277822CA}" type="datetimeFigureOut">
              <a:rPr lang="zh-CN" altLang="en-US" smtClean="0"/>
              <a:t>2017-2-23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070-7752-4E65-891C-CD18E3C4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6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8680-59EB-4737-B7D0-78C1277822CA}" type="datetimeFigureOut">
              <a:rPr lang="zh-CN" altLang="en-US" smtClean="0"/>
              <a:t>2017-2-23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070-7752-4E65-891C-CD18E3C4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36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8680-59EB-4737-B7D0-78C1277822CA}" type="datetimeFigureOut">
              <a:rPr lang="zh-CN" altLang="en-US" smtClean="0"/>
              <a:t>2017-2-23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070-7752-4E65-891C-CD18E3C4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8680-59EB-4737-B7D0-78C1277822CA}" type="datetimeFigureOut">
              <a:rPr lang="zh-CN" altLang="en-US" smtClean="0"/>
              <a:t>2017-2-23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070-7752-4E65-891C-CD18E3C4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6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8680-59EB-4737-B7D0-78C1277822CA}" type="datetimeFigureOut">
              <a:rPr lang="zh-CN" altLang="en-US" smtClean="0"/>
              <a:t>2017-2-23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070-7752-4E65-891C-CD18E3C4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4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8680-59EB-4737-B7D0-78C1277822CA}" type="datetimeFigureOut">
              <a:rPr lang="zh-CN" altLang="en-US" smtClean="0"/>
              <a:t>2017-2-23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070-7752-4E65-891C-CD18E3C4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4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8680-59EB-4737-B7D0-78C1277822CA}" type="datetimeFigureOut">
              <a:rPr lang="zh-CN" altLang="en-US" smtClean="0"/>
              <a:t>2017-2-23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070-7752-4E65-891C-CD18E3C4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8680-59EB-4737-B7D0-78C1277822CA}" type="datetimeFigureOut">
              <a:rPr lang="zh-CN" altLang="en-US" smtClean="0"/>
              <a:t>2017-2-23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070-7752-4E65-891C-CD18E3C4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5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8680-59EB-4737-B7D0-78C1277822CA}" type="datetimeFigureOut">
              <a:rPr lang="zh-CN" altLang="en-US" smtClean="0"/>
              <a:t>2017-2-23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070-7752-4E65-891C-CD18E3C4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58680-59EB-4737-B7D0-78C1277822CA}" type="datetimeFigureOut">
              <a:rPr lang="zh-CN" altLang="en-US" smtClean="0"/>
              <a:t>2017-2-23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E070-7752-4E65-891C-CD18E3C4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29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4552" y="6978225"/>
            <a:ext cx="5666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 smtClean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高效的工作方法</a:t>
            </a:r>
            <a:endParaRPr lang="zh-CN" altLang="en-US" sz="6000" dirty="0">
              <a:solidFill>
                <a:schemeClr val="accent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6248401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4593580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254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7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75327" cy="49183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0937" y="5471425"/>
            <a:ext cx="51989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：几乎从不“偷懒”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所说的偷懒，不仅指善用工具，还包括善用他人。比如，你有自己的团队或者实习生，那就不要做任何他们就可以做的事情；再比如，去运营社群，摸索出一套群主激励机制，比你自己去做群主，要高效得多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449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869977" cy="53062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7933" y="5568407"/>
            <a:ext cx="55141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可能这些你也听说过，但是，为什么很多人做不到呢？观察下来，有几个障碍：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障碍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：工作环境所限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工作性质对一个人的思维方式、行为习惯的影响，大到超乎想象。很多人的工作性质，就不是结果导向型的，而是任务导向型的。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960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8352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83228" y="5249707"/>
            <a:ext cx="52959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障碍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：思维方式固化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一部分人，会在工作多年之后，发现工作性质和工作环境的负面影响，醒悟过来想要改变。由于此前的工作经历都是任务式、应激式的，并不是每个人最终都能挣扎出来、突破自我的。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922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3552" cy="50984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3407" y="5443716"/>
            <a:ext cx="540673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学校踏入社会的这几年，是思维和工作方式形成的关键几年，不要让任务导向、应激式努力、闷头蛮干的工作方式形成下意识思维。年轻的时候不仅要选择一份工作，更要选择一种适合自己的思维习惯、工作方式、价值观甚至生活方式。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4952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65545" cy="4890656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4691" y="6084168"/>
            <a:ext cx="4590183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64" y="6156176"/>
            <a:ext cx="1626734" cy="1670924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197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889649" cy="50430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99890" y="5346827"/>
            <a:ext cx="5489865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刚进中国，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总部对中国研发团队的评价非常低， “出工不出活儿”，北京三四个工程师都抵不上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总部一个工程师，因为那些工程师都不善于找到最重要的工作并优先完成它们。之后两年，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总部的工程师与中国团队交流合作，这种情况就得到了改善，中国研发团队也最终得到了总部的认可。 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165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61198" cy="51677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2000" y="5776224"/>
            <a:ext cx="545869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中有一些人，十分有意愿学习，非常努力，智商情商也都正常，然而工作产出却非常低，甚至不如很多资质低于他们的人。仔细回想一下这些人的工作方式，将他们与产出高的人相比，发现他们无一例外都存在下面三个问题：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909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68459" cy="490450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8145" y="5540744"/>
            <a:ext cx="538941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：只关注任务，不关注目标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假如你的老板正在飞机上，还有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小时落地，下来之后需要给客户做一个重要汇报，而你需要给他做一份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。但因为你错估了时间，导致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草草做完，而且发现其中一些数据没有，你怎么办？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838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62748" cy="52231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4150" y="5457663"/>
            <a:ext cx="543444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低效人士的做法是：疯狂地找数据，最后可能数据有了，然而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来得及做完，或者质量不高。高效人士，会根据老板此次汇报的目的，判断这些数据在其中的作用大小，如果作用不大，那么就把时间花在完善重要页数、而不是找数据上，如果很关键，那么就找其他人帮忙，或者找一些替代数据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8202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65398" cy="52785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1274" y="5637726"/>
            <a:ext cx="54309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高潜力的人才是有共性的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——Result-driven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结果驱动）。他们未必动作更快，而是更善于判断，什么事情对结果是最有效的，然后，用尽一切办法保证结果达成，而不是死守着原有的工作任务。没有结果驱动的思维，而仅仅死守着工作任务，最终就是，出工不出活儿。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67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72505" cy="56110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5855" y="5901008"/>
            <a:ext cx="55002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：应激式工作，而非统筹式工作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你观察周围的同事，会发现，整天风风火火、急得上蹿下跳、各种任务来回切换的人，有时候产出并不高；而另一类人做事专注、条理清晰、看起来很淡定，但最后，多困难的事儿都默默搞定了。两者的差别就在于，第一类人总是应激式工作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7631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1089" cy="5181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20436" y="5402244"/>
            <a:ext cx="55418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这种应激式工作方式无疑是低效的，那什么才是高效的呢？统筹式工作。真正的统筹式工作，有几个特征：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特征一，有计划地工作。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通常周日晚上安排好下周每天的工作，而每天早上安排好当天的工作，在做计划的时候，你需要为高价值问题分配最多专门的时间。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2301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91460" cy="51400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5855" y="5651534"/>
            <a:ext cx="5652653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特征二，形成自己固定的时间习惯。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比如：上午做什么，下午做什么；效率不高的时候做什么，等人的时候做什么；疲劳的时候做什么，在交通工具上做什么等等。把不同难度的工作跟自己的效率波峰波谷相匹配，达到效率最大化。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741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919</Words>
  <Application>Microsoft Office PowerPoint</Application>
  <PresentationFormat>全屏显示(4:3)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华文琥珀</vt:lpstr>
      <vt:lpstr>华文楷体</vt:lpstr>
      <vt:lpstr>宋体</vt:lpstr>
      <vt:lpstr>微软雅黑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9</cp:revision>
  <dcterms:created xsi:type="dcterms:W3CDTF">2017-01-19T03:57:36Z</dcterms:created>
  <dcterms:modified xsi:type="dcterms:W3CDTF">2017-02-23T05:51:56Z</dcterms:modified>
</cp:coreProperties>
</file>