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2" r:id="rId6"/>
    <p:sldId id="258" r:id="rId7"/>
    <p:sldId id="259" r:id="rId8"/>
    <p:sldId id="267" r:id="rId9"/>
    <p:sldId id="266" r:id="rId10"/>
    <p:sldId id="26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5581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29109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06176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76020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22664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11060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80277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11541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82414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05851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48364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BCE1-3029-4D4C-A3E8-17C95E2E9758}" type="datetimeFigureOut">
              <a:rPr lang="zh-CN" altLang="en-US" smtClean="0"/>
              <a:t>2017-2-17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7EDF-DE7D-4FDE-95C8-4641DDFE74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7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76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文本框 8"/>
          <p:cNvSpPr txBox="1"/>
          <p:nvPr/>
        </p:nvSpPr>
        <p:spPr>
          <a:xfrm>
            <a:off x="2436668" y="5673435"/>
            <a:ext cx="4520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accent2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权力以外的力量</a:t>
            </a:r>
            <a:endParaRPr lang="zh-CN" altLang="en-US" sz="4800" dirty="0">
              <a:solidFill>
                <a:schemeClr val="accent2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848219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253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期</a:t>
            </a:r>
            <a:endParaRPr lang="zh-CN" altLang="en-US" sz="1600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949362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1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38555" y="457199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43" y="4764783"/>
            <a:ext cx="1830422" cy="1830422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527844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95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332508" y="5409337"/>
            <a:ext cx="847898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公司要推动一件跨部门的大型专案，我指派了一个部门主管做专案负责人，以协调各单位执行此专案。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这位主管三不五时就来找我，说各单位不配合，专案很难进行。我不得不下达书面指示，要求各单位全力配合，以推动此专案。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6130330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3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67590" y="5517572"/>
            <a:ext cx="83023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可是专案执行仍不顺利，一直到时间紧迫，我不得不出手处理，最后终于勉强完成。</a:t>
            </a:r>
          </a:p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我找来这位主管检讨，为什么最后要我出手才能完成？这位主管回答：你有权力，而我只是个协调者，他们自然都只是应付一下而已！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4026331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372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592281" y="5486400"/>
            <a:ext cx="808412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完全不能同意这样的说法，有权力虽然可以下命令，部署不得拒绝，但真的只有权力才能做事吗？我并不这样认为，在我还没有掌握权力之前，我还是能用没有权力的方法做事，只要我们会运用没有权力的力量，我们仍然可以做出成果，而且许多时候，没有权力反而会得到更好的</a:t>
            </a:r>
            <a:r>
              <a:rPr lang="zh-CN" altLang="zh-CN" sz="1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成果</a:t>
            </a:r>
            <a:r>
              <a:rPr lang="zh-CN" altLang="en-US" sz="1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14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664074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4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337704" y="5301101"/>
            <a:ext cx="8468592" cy="133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什么是没有权力的力量？照我自己的经验，没有权力的力量至少包括四种：能力、创意、沟通以及人缘。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拥有专业能力的人，只要要做的事和专业有关，大家都会问拥有能力的人，当有能力的人开口说话，大家都会尊重。甚至大家都会照着他所说的话去做，无形之中，有能力的人就发挥了影响力，大家都听从他的指示，这就是能力的力量，即便没有权力，也可以拥有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1751167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018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509154" y="5018808"/>
            <a:ext cx="8343900" cy="1657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第二种力量是创意，当我们能提出好创意、更好的工作方法、更好的工作模式，让大家都听得懂，当大家都觉得好，就会接受，照着去做。所以只要有好的创意，我们不需要权力，仍可引导大家一起执行。</a:t>
            </a:r>
          </a:p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三种力量是沟通，要让别人照着我们的意思去工作，一定要会沟通，要能够有效表达，要能理解受训者的需求，用他们能接受的言语说出来，才能够让别人照着我们的意思去做，所以会沟通的人，就是拥有权力以外的第三种力量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81288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0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88373" y="5163372"/>
            <a:ext cx="83231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第四种力量是人缘，这是人与人相处之间最基本的基础：了解、认识、认同，只要对方是我们认识与认同的人，我们就是有情谊，是朋友关系，而只要是朋友提出的需求，大家都会尽可能去完成，这就是人缘</a:t>
            </a:r>
            <a:r>
              <a:rPr lang="zh-CN" altLang="zh-CN" sz="14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人缘比权力还更加有用，有人缘，别人会真心诚意帮助我们，就算规则上不许可的事，别人也会想尽办法帮我们完成，因此如何营造好的人缘，是得道者多助的关键。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42692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64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529935" y="5311492"/>
            <a:ext cx="83335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4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许多人只看到头衔与权力，以为拥有头衔职位，才能拥有权力，才能办事，事实上权力只是让我们拥有表面的指挥权，可是指挥权并不代表事情一定可以顺利完成，也不见得所有接受指令的人都会全力以赴去做，反而是权力以外的力量，更能够完成工作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1787310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61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654626" y="5693171"/>
            <a:ext cx="6993083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600" b="1" kern="1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能运用权力以外力量的工作者，才是真正能干的工作者。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6153950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685</Words>
  <Application>Microsoft Office PowerPoint</Application>
  <PresentationFormat>全屏显示(4:3)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黑体</vt:lpstr>
      <vt:lpstr>华文琥珀</vt:lpstr>
      <vt:lpstr>华文楷体</vt:lpstr>
      <vt:lpstr>华文新魏</vt:lpstr>
      <vt:lpstr>宋体</vt:lpstr>
      <vt:lpstr>Arial</vt:lpstr>
      <vt:lpstr>Arial Black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9</cp:revision>
  <dcterms:created xsi:type="dcterms:W3CDTF">2017-02-14T08:05:37Z</dcterms:created>
  <dcterms:modified xsi:type="dcterms:W3CDTF">2017-02-17T02:09:35Z</dcterms:modified>
</cp:coreProperties>
</file>