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1" r:id="rId4"/>
    <p:sldId id="260" r:id="rId5"/>
    <p:sldId id="259" r:id="rId6"/>
    <p:sldId id="257" r:id="rId7"/>
    <p:sldId id="258" r:id="rId8"/>
    <p:sldId id="264" r:id="rId9"/>
    <p:sldId id="266" r:id="rId10"/>
    <p:sldId id="267" r:id="rId11"/>
    <p:sldId id="265" r:id="rId12"/>
    <p:sldId id="268" r:id="rId13"/>
    <p:sldId id="269" r:id="rId14"/>
    <p:sldId id="270" r:id="rId15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216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F092-4C67-4099-A720-CAA41EA7CC03}" type="datetimeFigureOut">
              <a:rPr lang="zh-CN" altLang="en-US" smtClean="0"/>
              <a:t>2017-2-10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D16D-1A4A-43DB-A3C0-4400D98F23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F092-4C67-4099-A720-CAA41EA7CC03}" type="datetimeFigureOut">
              <a:rPr lang="zh-CN" altLang="en-US" smtClean="0"/>
              <a:t>2017-2-10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D16D-1A4A-43DB-A3C0-4400D98F23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F092-4C67-4099-A720-CAA41EA7CC03}" type="datetimeFigureOut">
              <a:rPr lang="zh-CN" altLang="en-US" smtClean="0"/>
              <a:t>2017-2-10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D16D-1A4A-43DB-A3C0-4400D98F23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F092-4C67-4099-A720-CAA41EA7CC03}" type="datetimeFigureOut">
              <a:rPr lang="zh-CN" altLang="en-US" smtClean="0"/>
              <a:t>2017-2-10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D16D-1A4A-43DB-A3C0-4400D98F23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F092-4C67-4099-A720-CAA41EA7CC03}" type="datetimeFigureOut">
              <a:rPr lang="zh-CN" altLang="en-US" smtClean="0"/>
              <a:t>2017-2-10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D16D-1A4A-43DB-A3C0-4400D98F23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F092-4C67-4099-A720-CAA41EA7CC03}" type="datetimeFigureOut">
              <a:rPr lang="zh-CN" altLang="en-US" smtClean="0"/>
              <a:t>2017-2-10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D16D-1A4A-43DB-A3C0-4400D98F23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F092-4C67-4099-A720-CAA41EA7CC03}" type="datetimeFigureOut">
              <a:rPr lang="zh-CN" altLang="en-US" smtClean="0"/>
              <a:t>2017-2-10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D16D-1A4A-43DB-A3C0-4400D98F23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F092-4C67-4099-A720-CAA41EA7CC03}" type="datetimeFigureOut">
              <a:rPr lang="zh-CN" altLang="en-US" smtClean="0"/>
              <a:t>2017-2-10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D16D-1A4A-43DB-A3C0-4400D98F23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F092-4C67-4099-A720-CAA41EA7CC03}" type="datetimeFigureOut">
              <a:rPr lang="zh-CN" altLang="en-US" smtClean="0"/>
              <a:t>2017-2-10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D16D-1A4A-43DB-A3C0-4400D98F23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F092-4C67-4099-A720-CAA41EA7CC03}" type="datetimeFigureOut">
              <a:rPr lang="zh-CN" altLang="en-US" smtClean="0"/>
              <a:t>2017-2-10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D16D-1A4A-43DB-A3C0-4400D98F23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F092-4C67-4099-A720-CAA41EA7CC03}" type="datetimeFigureOut">
              <a:rPr lang="zh-CN" altLang="en-US" smtClean="0"/>
              <a:t>2017-2-10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7D16D-1A4A-43DB-A3C0-4400D98F23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6F092-4C67-4099-A720-CAA41EA7CC03}" type="datetimeFigureOut">
              <a:rPr lang="zh-CN" altLang="en-US" smtClean="0"/>
              <a:t>2017-2-10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7D16D-1A4A-43DB-A3C0-4400D98F23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.taopic.com/uploads/allimg/140217/240437-14021FR335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908720" y="7164288"/>
            <a:ext cx="538480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800" b="1" dirty="0">
                <a:solidFill>
                  <a:schemeClr val="bg2">
                    <a:lumMod val="25000"/>
                  </a:schemeClr>
                </a:solidFill>
                <a:latin typeface="华文新魏" pitchFamily="2" charset="-122"/>
                <a:ea typeface="华文新魏" pitchFamily="2" charset="-122"/>
              </a:rPr>
              <a:t>为什么你</a:t>
            </a:r>
            <a:r>
              <a:rPr lang="zh-CN" altLang="zh-CN" sz="4800" b="1" dirty="0" smtClean="0">
                <a:solidFill>
                  <a:schemeClr val="bg2">
                    <a:lumMod val="25000"/>
                  </a:schemeClr>
                </a:solidFill>
                <a:latin typeface="华文新魏" pitchFamily="2" charset="-122"/>
                <a:ea typeface="华文新魏" pitchFamily="2" charset="-122"/>
              </a:rPr>
              <a:t>至今</a:t>
            </a:r>
            <a:endParaRPr lang="en-US" altLang="zh-CN" sz="4800" b="1" dirty="0" smtClean="0">
              <a:solidFill>
                <a:schemeClr val="bg2">
                  <a:lumMod val="2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4800" b="1" dirty="0">
                <a:solidFill>
                  <a:schemeClr val="bg2">
                    <a:lumMod val="25000"/>
                  </a:schemeClr>
                </a:solidFill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4800" b="1" dirty="0" smtClean="0">
                <a:solidFill>
                  <a:schemeClr val="bg2">
                    <a:lumMod val="25000"/>
                  </a:schemeClr>
                </a:solidFill>
                <a:latin typeface="华文新魏" pitchFamily="2" charset="-122"/>
                <a:ea typeface="华文新魏" pitchFamily="2" charset="-122"/>
              </a:rPr>
              <a:t>         </a:t>
            </a:r>
            <a:r>
              <a:rPr lang="zh-CN" altLang="zh-CN" sz="4800" b="1" dirty="0" smtClean="0">
                <a:solidFill>
                  <a:schemeClr val="bg2">
                    <a:lumMod val="25000"/>
                  </a:schemeClr>
                </a:solidFill>
                <a:latin typeface="华文新魏" pitchFamily="2" charset="-122"/>
                <a:ea typeface="华文新魏" pitchFamily="2" charset="-122"/>
              </a:rPr>
              <a:t>还是</a:t>
            </a:r>
            <a:r>
              <a:rPr lang="zh-CN" altLang="zh-CN" sz="4800" b="1" dirty="0">
                <a:solidFill>
                  <a:schemeClr val="bg2">
                    <a:lumMod val="25000"/>
                  </a:schemeClr>
                </a:solidFill>
                <a:latin typeface="华文新魏" pitchFamily="2" charset="-122"/>
                <a:ea typeface="华文新魏" pitchFamily="2" charset="-122"/>
              </a:rPr>
              <a:t>小</a:t>
            </a:r>
            <a:r>
              <a:rPr lang="zh-CN" altLang="zh-CN" sz="4800" b="1" dirty="0" smtClean="0">
                <a:solidFill>
                  <a:schemeClr val="bg2">
                    <a:lumMod val="25000"/>
                  </a:schemeClr>
                </a:solidFill>
                <a:latin typeface="华文新魏" pitchFamily="2" charset="-122"/>
                <a:ea typeface="华文新魏" pitchFamily="2" charset="-122"/>
              </a:rPr>
              <a:t>职员</a:t>
            </a:r>
            <a:r>
              <a:rPr lang="zh-CN" altLang="en-US" sz="4800" b="1" dirty="0" smtClean="0">
                <a:solidFill>
                  <a:schemeClr val="bg2">
                    <a:lumMod val="25000"/>
                  </a:schemeClr>
                </a:solidFill>
                <a:latin typeface="华文新魏" pitchFamily="2" charset="-122"/>
                <a:ea typeface="华文新魏" pitchFamily="2" charset="-122"/>
              </a:rPr>
              <a:t>？</a:t>
            </a:r>
            <a:endParaRPr lang="zh-CN" altLang="zh-CN" sz="4800" b="1" dirty="0">
              <a:solidFill>
                <a:schemeClr val="bg2">
                  <a:lumMod val="25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04664" y="5364088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252 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http://img4.imgtn.bdimg.com/it/u=3364161535,3426837295&amp;fm=21&amp;gp=0.jpg"/>
          <p:cNvSpPr>
            <a:spLocks noChangeAspect="1" noChangeArrowheads="1"/>
          </p:cNvSpPr>
          <p:nvPr/>
        </p:nvSpPr>
        <p:spPr bwMode="auto">
          <a:xfrm>
            <a:off x="44450" y="-1279525"/>
            <a:ext cx="4273550" cy="2667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4349" cy="529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620688" y="5652120"/>
            <a:ext cx="54726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为什么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理工科的人更容易成功？只要他们毕业后专业对口，还是做的那点事，那么他们就等于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天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8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小时都在练习，这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2800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小时，只需要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年多就填补了。可我们很多人，尤其是女人，工作的内容并不是在练习技能，大部分是琐碎的人和事，实际上，是在荒废。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796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836712" y="6228184"/>
            <a:ext cx="547260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也许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你会说，我是平凡人，我不想成为什么人，只想安安分分过日子。那只是你的错觉，时间在流逝，你每天重复重复再重复的那些行为，就是在塑造你，你不想成为什么人，可是你注定会成为什么人。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76256" cy="5724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548680" y="5940152"/>
            <a:ext cx="583264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每天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个小时，如果你是用来看韩剧、网页、聊天，那么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7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年后，你会变成一个生活的旁观者，你最擅长的就是如数家珍地说起别人的成功和失败，自己身上找不到任何可说的东西。花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分钟想一想，曾经最想做的事情是什么，然后每天去做这件事，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7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年后，你会发现你已经可以靠这件事出去混饭吃了。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://p3.gexing.com/shaitu/20121105/1631/50977975b3214.jpg"/>
          <p:cNvSpPr>
            <a:spLocks noChangeAspect="1" noChangeArrowheads="1"/>
          </p:cNvSpPr>
          <p:nvPr/>
        </p:nvSpPr>
        <p:spPr bwMode="auto">
          <a:xfrm>
            <a:off x="44450" y="-1363663"/>
            <a:ext cx="4273550" cy="28463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64865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48680" y="4860032"/>
            <a:ext cx="59046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哪怕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你喜欢逛街呢，你规定自己每天逛街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小时试试？可能一开始你觉得很高兴，每天如此，你会发现无聊，再坚持下去，你就开始琢磨了，我逛街还能发现点什么，还能搞出点什么花样？坚持下去，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7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年之后，你可能会成为时尚达人、形象设计专家、街拍摄影师、服装买手……</a:t>
            </a:r>
            <a:endParaRPr lang="en-US" altLang="zh-CN" sz="2000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20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生命</a:t>
            </a:r>
            <a:r>
              <a:rPr lang="zh-CN" altLang="zh-CN" sz="2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中的下一个</a:t>
            </a:r>
            <a:r>
              <a:rPr lang="en-US" altLang="zh-CN" sz="2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7</a:t>
            </a:r>
            <a:r>
              <a:rPr lang="zh-CN" altLang="zh-CN" sz="2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年，下一个</a:t>
            </a:r>
            <a:r>
              <a:rPr lang="en-US" altLang="zh-CN" sz="2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10000</a:t>
            </a:r>
            <a:r>
              <a:rPr lang="zh-CN" altLang="zh-CN" sz="20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小时，你打算怎样度过？</a:t>
            </a:r>
            <a:endParaRPr lang="zh-CN" altLang="en-US" sz="20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://p1.gexing.com/G1/M00/D0/7C/rBABFFHhO1ziQnpMAANCGEG-7c8319_600x.jpg"/>
          <p:cNvSpPr>
            <a:spLocks noChangeAspect="1" noChangeArrowheads="1"/>
          </p:cNvSpPr>
          <p:nvPr/>
        </p:nvSpPr>
        <p:spPr bwMode="auto">
          <a:xfrm>
            <a:off x="44450" y="-1660525"/>
            <a:ext cx="5119688" cy="3470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1628" cy="5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769" y="6228184"/>
            <a:ext cx="4714875" cy="21236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584" y="6433979"/>
            <a:ext cx="1670924" cy="1670924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x.thea.cn/Public/Upload/495889/Intro/1399428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20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620688" y="5652120"/>
            <a:ext cx="56166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一时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心血来潮报了个口译班，其中有一位老师大概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30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岁，长得很漂亮，打扮也很时尚，口译功夫了得，每次都来去匆匆，中午就花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分钟的时间泡一碗面吃。后来才知道，她大学学的是历史，她的本职工作是一家公司的公关部经理，儿子已经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岁，她每天要上班、做家务、带孩子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zh-CN" sz="20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://img5.imgtn.bdimg.com/it/u=1564392156,2446234589&amp;fm=21&amp;gp=0.jpg"/>
          <p:cNvSpPr>
            <a:spLocks noChangeAspect="1" noChangeArrowheads="1"/>
          </p:cNvSpPr>
          <p:nvPr/>
        </p:nvSpPr>
        <p:spPr bwMode="auto">
          <a:xfrm>
            <a:off x="44450" y="-1447800"/>
            <a:ext cx="4273550" cy="3016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70318" cy="5724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692696" y="6372200"/>
            <a:ext cx="55446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与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我们不同的是，她拥有人事部二级口译证书，每个月都有天南海北的会议翻译任务，还兼任这家口译中心的导师。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8001" cy="5364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764704" y="5724128"/>
            <a:ext cx="547260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打开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她的博客，已经更新了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500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多页，有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2000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多个帖子，全部都是每天她自己做口译练习的文章，平均每天两篇长的一篇短的，她坚持做这件事已经快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年了，非专业出身的她因为爱好英语而一直努力。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2cto.com/PreviousFile/QQ/201106/2011061211395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68245" cy="5220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692696" y="5436096"/>
            <a:ext cx="56166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我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对她表示钦佩，她说，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年前，她曾经看到一份调查报告，一个人如果要掌握一项技能，成为专家，需要不间断地练习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10000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个小时。当时她算了一笔账，如果每天练习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个小时，每年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300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天的话，那么需要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7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年的时间，一个人才能掌握这项技能。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292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764704" y="5868144"/>
            <a:ext cx="5616624" cy="2328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她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说，幸运的是，我知道自己想掌握什么技能，我只需要立马投入干起来就行了，我没有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个小时的时间，我每天只能学习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个小时，现在已经快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年了，我觉得自己差不多已经掌握了这个技能吧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zh-CN" sz="20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ttp://www.qqya.com/userimg/8189/121226095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64084" cy="5148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836712" y="5796136"/>
            <a:ext cx="5328592" cy="1866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六六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在微博中也提到过这个理论，她说自己就是经过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7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年的努力写作，才成为一名作家，披头士乐队在成名前已经举办过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1200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场音乐会，比尔·盖茨在发家之前已经做了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7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年的程序员。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://www.nitutu.com/uploads/allimg/150813/1_0Q32032191105.jpg"/>
          <p:cNvSpPr>
            <a:spLocks noChangeAspect="1" noChangeArrowheads="1"/>
          </p:cNvSpPr>
          <p:nvPr/>
        </p:nvSpPr>
        <p:spPr bwMode="auto">
          <a:xfrm>
            <a:off x="44450" y="-1089025"/>
            <a:ext cx="3417888" cy="2273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4580" name="Picture 4" descr="http://www.nitutu.com/uploads/allimg/150813/1_0Q32032191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73965" cy="5076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76672" y="5220072"/>
            <a:ext cx="597666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可是为什么你工作了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年还只是一名小职员？为什么在家里做了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7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年的饭，没变成特级大厨，反而发现婚姻到了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7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年之痒呢？</a:t>
            </a:r>
            <a:endParaRPr lang="en-US" altLang="zh-CN" sz="2000" dirty="0" smtClean="0">
              <a:latin typeface="黑体" pitchFamily="49" charset="-122"/>
              <a:ea typeface="黑体" pitchFamily="49" charset="-122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那是因为，你没有投入精力和热情来练习一项技能。每天上班只是看报纸上网应付各种琐碎任务，大家干吗你干吗，每天做饭只是为了让家庭正常运转，并不用专业的眼光看待这件事。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64997" cy="5940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48680" y="6156176"/>
            <a:ext cx="56166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zh-CN" sz="2000" dirty="0" smtClean="0">
                <a:latin typeface="黑体" pitchFamily="49" charset="-122"/>
                <a:ea typeface="黑体" pitchFamily="49" charset="-122"/>
              </a:rPr>
              <a:t>不要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再哀叹大学毕业之后专业就丢了，如果从初中开始算起，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12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年的学校教育，就算每天学习一门技能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小时，一年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300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天，你也只有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7200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小时，还有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2800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小时的缺口，就算你毕业后每天坚持练习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小时，你需要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zh-CN" sz="2000" dirty="0">
                <a:latin typeface="黑体" pitchFamily="49" charset="-122"/>
                <a:ea typeface="黑体" pitchFamily="49" charset="-122"/>
              </a:rPr>
              <a:t>年。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096" y="107504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251520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943</Words>
  <Application>Microsoft Office PowerPoint</Application>
  <PresentationFormat>全屏显示(4:3)</PresentationFormat>
  <Paragraphs>35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黑体</vt:lpstr>
      <vt:lpstr>华文琥珀</vt:lpstr>
      <vt:lpstr>华文楷体</vt:lpstr>
      <vt:lpstr>华文新魏</vt:lpstr>
      <vt:lpstr>宋体</vt:lpstr>
      <vt:lpstr>Arial</vt:lpstr>
      <vt:lpstr>Arial Black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AEMCHINA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HR-Yan Jing</cp:lastModifiedBy>
  <cp:revision>16</cp:revision>
  <dcterms:created xsi:type="dcterms:W3CDTF">2016-07-26T02:19:40Z</dcterms:created>
  <dcterms:modified xsi:type="dcterms:W3CDTF">2017-02-10T02:05:53Z</dcterms:modified>
</cp:coreProperties>
</file>