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  <p:sldId id="264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1B1D-981A-4CCD-A6E0-52095C5CEBF8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EBE-D488-49C8-ABE8-DD099A4E6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45285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1B1D-981A-4CCD-A6E0-52095C5CEBF8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EBE-D488-49C8-ABE8-DD099A4E6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50958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1B1D-981A-4CCD-A6E0-52095C5CEBF8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EBE-D488-49C8-ABE8-DD099A4E6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00360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1B1D-981A-4CCD-A6E0-52095C5CEBF8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EBE-D488-49C8-ABE8-DD099A4E6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56021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1B1D-981A-4CCD-A6E0-52095C5CEBF8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EBE-D488-49C8-ABE8-DD099A4E6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9858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1B1D-981A-4CCD-A6E0-52095C5CEBF8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EBE-D488-49C8-ABE8-DD099A4E6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7212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1B1D-981A-4CCD-A6E0-52095C5CEBF8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EBE-D488-49C8-ABE8-DD099A4E6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3478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1B1D-981A-4CCD-A6E0-52095C5CEBF8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EBE-D488-49C8-ABE8-DD099A4E6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06869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1B1D-981A-4CCD-A6E0-52095C5CEBF8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EBE-D488-49C8-ABE8-DD099A4E6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19653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1B1D-981A-4CCD-A6E0-52095C5CEBF8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EBE-D488-49C8-ABE8-DD099A4E6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63063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1B1D-981A-4CCD-A6E0-52095C5CEBF8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EBE-D488-49C8-ABE8-DD099A4E6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13926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31B1D-981A-4CCD-A6E0-52095C5CEBF8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45EBE-D488-49C8-ABE8-DD099A4E6D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48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本框 4"/>
          <p:cNvSpPr txBox="1"/>
          <p:nvPr/>
        </p:nvSpPr>
        <p:spPr>
          <a:xfrm>
            <a:off x="2431473" y="5766956"/>
            <a:ext cx="4675910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8444"/>
            <a:r>
              <a:rPr lang="zh-CN" altLang="en-US" sz="4154" dirty="0">
                <a:solidFill>
                  <a:schemeClr val="accent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活着不是为了生气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960" y="39672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94873" y="4204482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250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19011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7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68" y="4764783"/>
            <a:ext cx="1830422" cy="1830422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8555" y="4571999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1742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1353763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06582" y="5451026"/>
            <a:ext cx="8001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76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0" dirty="0" smtClean="0">
                <a:solidFill>
                  <a:srgbClr val="3F3F3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有一位金代禅师非常喜欢种兰花，在平日弘法讲经之余，花费了许多的时间栽种兰花。有一天，他要外出讲学，于是就交代身边的小和尚，要照顾好寺院里的兰花</a:t>
            </a:r>
            <a:r>
              <a:rPr lang="zh-CN" altLang="zh-CN" kern="0" dirty="0" smtClean="0">
                <a:solidFill>
                  <a:srgbClr val="3F3F3F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216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960" y="39672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063894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7477" y="5513373"/>
            <a:ext cx="794904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76200" algn="just">
              <a:lnSpc>
                <a:spcPct val="150000"/>
              </a:lnSpc>
            </a:pPr>
            <a:r>
              <a:rPr lang="zh-CN" altLang="zh-CN" sz="1600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禅师走了以后，小和尚总是悉心地照顾兰花，但有一天在浇水时却不小心摔了一跤，把花架撞倒了，所有的花盆都摔碎了，兰花散了满地，很多都被摔坏了。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68191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849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3420238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864"/>
            <a:ext cx="91440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488372" y="5413664"/>
            <a:ext cx="8167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76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小和尚把禅师的兰花都摔坏了，心里非常不安，每天都吃不下饭，睡不着觉。</a:t>
            </a:r>
          </a:p>
          <a:p>
            <a:pPr marL="76200" marR="76200" algn="just">
              <a:lnSpc>
                <a:spcPct val="150000"/>
              </a:lnSpc>
            </a:pPr>
            <a:r>
              <a:rPr lang="zh-CN" altLang="zh-CN" sz="1600" kern="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过</a:t>
            </a:r>
            <a:r>
              <a:rPr lang="zh-CN" altLang="zh-CN" sz="1600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了几天，禅师回来了，小和尚心惊胆战地向禅师赔罪。</a:t>
            </a:r>
          </a:p>
          <a:p>
            <a:pPr marL="76200" marR="76200" algn="just">
              <a:lnSpc>
                <a:spcPct val="150000"/>
              </a:lnSpc>
            </a:pPr>
            <a:r>
              <a:rPr lang="zh-CN" altLang="zh-CN" sz="1600" kern="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禅师</a:t>
            </a:r>
            <a:r>
              <a:rPr lang="zh-CN" altLang="zh-CN" sz="1600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看着泪流满面的小和尚，不但没有责怪，反而和蔼地安慰他。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960" y="-105802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65458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08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654627" y="5290068"/>
            <a:ext cx="757497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76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“那么，师父您真的不生我的气么？”小和尚以为禅师可怜他年纪小才饶了他。</a:t>
            </a:r>
          </a:p>
          <a:p>
            <a:pPr marL="76200" marR="76200" algn="just">
              <a:lnSpc>
                <a:spcPct val="150000"/>
              </a:lnSpc>
            </a:pPr>
            <a:r>
              <a:rPr lang="en-US" altLang="zh-CN" sz="1600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 </a:t>
            </a:r>
            <a:r>
              <a:rPr lang="zh-CN" altLang="zh-CN" sz="1600" kern="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禅师</a:t>
            </a:r>
            <a:r>
              <a:rPr lang="zh-CN" altLang="zh-CN" sz="1600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笑着说道：“我种兰花，是用来供佛的，我又不是为了生气才种花的。</a:t>
            </a:r>
            <a:r>
              <a:rPr lang="zh-CN" altLang="zh-CN" kern="0" dirty="0" smtClean="0">
                <a:solidFill>
                  <a:srgbClr val="3F3F3F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endParaRPr lang="zh-CN" altLang="zh-CN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29281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5065552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" y="0"/>
            <a:ext cx="9140907" cy="5174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535131" y="5299363"/>
            <a:ext cx="8401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76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禅师种花不是因为爱花，而是为了供佛，这就是禅师最初的愿望。当一整架的兰花都被摔坏以后，他并没有生气，因为他没有忘记自己原本的愿望。没有了种养的兰花，采些野花来一样可以供佛，所以才会说“我又不是为了生气才种花”这样的话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6720073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74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394854" y="5174673"/>
            <a:ext cx="8478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76200" algn="just">
              <a:lnSpc>
                <a:spcPct val="150000"/>
              </a:lnSpc>
            </a:pPr>
            <a:r>
              <a:rPr lang="zh-CN" altLang="zh-CN" sz="1600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你是不是也从金代禅师的大彻大悟里得到一些启示呢？</a:t>
            </a:r>
            <a:endParaRPr lang="en-US" altLang="zh-CN" sz="1600" kern="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76200" marR="76200" algn="just">
              <a:lnSpc>
                <a:spcPct val="150000"/>
              </a:lnSpc>
            </a:pPr>
            <a:r>
              <a:rPr lang="zh-CN" altLang="zh-CN" sz="1600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在日常生活中，我们常常会有很多的烦恼，时不时地还搞一些脾气出来。回过头想想，那些惹得我们大发脾气的事情其实没什么大不了，不过是一些小事、一段小插曲而已，只是当时太认真了。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39672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0777326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70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488372" y="5497886"/>
            <a:ext cx="8198428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76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所以，当我们遇到这样或那样的不痛快的时候，不妨想一想，我们做这些事究竟是为了什么。当我们找回自己最初的愿望的时候，就会发现眼下的不快其实根本算不了什么。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960" y="29281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341838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60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410440" y="5101937"/>
            <a:ext cx="7845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76200" algn="just">
              <a:lnSpc>
                <a:spcPct val="150000"/>
              </a:lnSpc>
            </a:pPr>
            <a:r>
              <a:rPr lang="en-US" altLang="zh-CN" sz="1600" kern="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zh-CN" altLang="zh-CN" sz="1600" kern="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每当</a:t>
            </a:r>
            <a:r>
              <a:rPr lang="zh-CN" altLang="zh-CN" sz="1600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生气的时候，不妨想一想禅师的</a:t>
            </a:r>
            <a:r>
              <a:rPr lang="zh-CN" altLang="zh-CN" sz="1600" kern="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教诲</a:t>
            </a:r>
            <a:r>
              <a:rPr lang="zh-CN" altLang="en-US" sz="1600" kern="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endParaRPr lang="en-US" altLang="zh-CN" sz="1600" kern="0" dirty="0" smtClean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76200" marR="76200" algn="just">
              <a:lnSpc>
                <a:spcPct val="150000"/>
              </a:lnSpc>
            </a:pPr>
            <a:r>
              <a:rPr lang="zh-CN" altLang="zh-CN" sz="1600" kern="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sz="1600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我不是为了生气才种花的</a:t>
            </a:r>
            <a:r>
              <a:rPr lang="zh-CN" altLang="zh-CN" sz="1600" kern="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！</a:t>
            </a:r>
            <a:r>
              <a:rPr lang="zh-CN" altLang="en-US" sz="1600" kern="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”；</a:t>
            </a:r>
            <a:r>
              <a:rPr lang="zh-CN" altLang="zh-CN" sz="1600" kern="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sz="1600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我不是为了生气才工作的！”</a:t>
            </a:r>
          </a:p>
          <a:p>
            <a:pPr marL="76200" marR="76200" algn="just">
              <a:lnSpc>
                <a:spcPct val="150000"/>
              </a:lnSpc>
            </a:pPr>
            <a:r>
              <a:rPr lang="zh-CN" altLang="zh-CN" sz="1600" kern="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sz="1600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我不是为了生气才恋爱的！</a:t>
            </a:r>
            <a:r>
              <a:rPr lang="zh-CN" altLang="zh-CN" sz="1600" kern="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en-US" sz="1600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；</a:t>
            </a:r>
            <a:r>
              <a:rPr lang="zh-CN" altLang="zh-CN" sz="1600" kern="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sz="1600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我不是为了生气才结婚的！”</a:t>
            </a:r>
          </a:p>
          <a:p>
            <a:pPr marL="76200" marR="76200" algn="just">
              <a:lnSpc>
                <a:spcPct val="150000"/>
              </a:lnSpc>
            </a:pPr>
            <a:r>
              <a:rPr lang="en-US" altLang="zh-CN" sz="1600" kern="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</a:t>
            </a:r>
            <a:r>
              <a:rPr lang="zh-CN" altLang="zh-CN" sz="1600" kern="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当</a:t>
            </a:r>
            <a:r>
              <a:rPr lang="zh-CN" altLang="zh-CN" sz="1600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你这样做了之后，你就会发现，你的生活一下子变得阳光灿烂了！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500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3572843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497</Words>
  <Application>Microsoft Office PowerPoint</Application>
  <PresentationFormat>全屏显示(4:3)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华文行楷</vt:lpstr>
      <vt:lpstr>华文琥珀</vt:lpstr>
      <vt:lpstr>华文楷体</vt:lpstr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8</cp:revision>
  <dcterms:created xsi:type="dcterms:W3CDTF">2017-01-10T05:40:29Z</dcterms:created>
  <dcterms:modified xsi:type="dcterms:W3CDTF">2017-01-12T08:07:26Z</dcterms:modified>
</cp:coreProperties>
</file>