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6" r:id="rId3"/>
    <p:sldId id="257" r:id="rId4"/>
    <p:sldId id="262" r:id="rId5"/>
    <p:sldId id="261" r:id="rId6"/>
    <p:sldId id="260" r:id="rId7"/>
    <p:sldId id="259" r:id="rId8"/>
    <p:sldId id="258" r:id="rId9"/>
    <p:sldId id="263" r:id="rId10"/>
    <p:sldId id="264" r:id="rId11"/>
    <p:sldId id="265" r:id="rId12"/>
    <p:sldId id="266" r:id="rId13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0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37A3-AD97-483D-85B5-D799B3A89501}" type="datetimeFigureOut">
              <a:rPr lang="zh-CN" altLang="en-US" smtClean="0"/>
              <a:t>2017-1-6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2176-0509-4BFB-8C23-C45DA271D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20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37A3-AD97-483D-85B5-D799B3A89501}" type="datetimeFigureOut">
              <a:rPr lang="zh-CN" altLang="en-US" smtClean="0"/>
              <a:t>2017-1-6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2176-0509-4BFB-8C23-C45DA271D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81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37A3-AD97-483D-85B5-D799B3A89501}" type="datetimeFigureOut">
              <a:rPr lang="zh-CN" altLang="en-US" smtClean="0"/>
              <a:t>2017-1-6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2176-0509-4BFB-8C23-C45DA271D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460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37A3-AD97-483D-85B5-D799B3A89501}" type="datetimeFigureOut">
              <a:rPr lang="zh-CN" altLang="en-US" smtClean="0"/>
              <a:t>2017-1-6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2176-0509-4BFB-8C23-C45DA271D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93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37A3-AD97-483D-85B5-D799B3A89501}" type="datetimeFigureOut">
              <a:rPr lang="zh-CN" altLang="en-US" smtClean="0"/>
              <a:t>2017-1-6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2176-0509-4BFB-8C23-C45DA271D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91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37A3-AD97-483D-85B5-D799B3A89501}" type="datetimeFigureOut">
              <a:rPr lang="zh-CN" altLang="en-US" smtClean="0"/>
              <a:t>2017-1-6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2176-0509-4BFB-8C23-C45DA271D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47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37A3-AD97-483D-85B5-D799B3A89501}" type="datetimeFigureOut">
              <a:rPr lang="zh-CN" altLang="en-US" smtClean="0"/>
              <a:t>2017-1-6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2176-0509-4BFB-8C23-C45DA271D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25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37A3-AD97-483D-85B5-D799B3A89501}" type="datetimeFigureOut">
              <a:rPr lang="zh-CN" altLang="en-US" smtClean="0"/>
              <a:t>2017-1-6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2176-0509-4BFB-8C23-C45DA271D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598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37A3-AD97-483D-85B5-D799B3A89501}" type="datetimeFigureOut">
              <a:rPr lang="zh-CN" altLang="en-US" smtClean="0"/>
              <a:t>2017-1-6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2176-0509-4BFB-8C23-C45DA271D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9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37A3-AD97-483D-85B5-D799B3A89501}" type="datetimeFigureOut">
              <a:rPr lang="zh-CN" altLang="en-US" smtClean="0"/>
              <a:t>2017-1-6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2176-0509-4BFB-8C23-C45DA271D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212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37A3-AD97-483D-85B5-D799B3A89501}" type="datetimeFigureOut">
              <a:rPr lang="zh-CN" altLang="en-US" smtClean="0"/>
              <a:t>2017-1-6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2176-0509-4BFB-8C23-C45DA271D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18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37A3-AD97-483D-85B5-D799B3A89501}" type="datetimeFigureOut">
              <a:rPr lang="zh-CN" altLang="en-US" smtClean="0"/>
              <a:t>2017-1-6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F2176-0509-4BFB-8C23-C45DA271D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20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542" cy="5763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50882" y="4532815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249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38801" y="6257739"/>
            <a:ext cx="471948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900" b="0" i="0" u="none" strike="noStrike" baseline="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900" b="0" i="0" u="none" strike="noStrike" baseline="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900" b="0" i="0" u="none" strike="noStrike" baseline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800" b="1" dirty="0">
                <a:solidFill>
                  <a:schemeClr val="bg2">
                    <a:lumMod val="25000"/>
                  </a:schemeClr>
                </a:solidFill>
                <a:latin typeface="华文新魏" pitchFamily="2" charset="-122"/>
                <a:ea typeface="华文新魏" pitchFamily="2" charset="-122"/>
              </a:rPr>
              <a:t>惯性思维</a:t>
            </a:r>
            <a:r>
              <a:rPr lang="zh-CN" altLang="en-US" sz="4800" b="1" dirty="0" smtClean="0">
                <a:solidFill>
                  <a:schemeClr val="bg2">
                    <a:lumMod val="25000"/>
                  </a:schemeClr>
                </a:solidFill>
                <a:latin typeface="华文新魏" pitchFamily="2" charset="-122"/>
                <a:ea typeface="华文新魏" pitchFamily="2" charset="-122"/>
              </a:rPr>
              <a:t>，</a:t>
            </a:r>
            <a:endParaRPr lang="en-US" altLang="zh-CN" sz="4800" b="1" dirty="0" smtClean="0">
              <a:solidFill>
                <a:schemeClr val="bg2">
                  <a:lumMod val="2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4800" b="1" dirty="0" smtClean="0">
                <a:solidFill>
                  <a:schemeClr val="bg2">
                    <a:lumMod val="25000"/>
                  </a:schemeClr>
                </a:solidFill>
                <a:latin typeface="华文新魏" pitchFamily="2" charset="-122"/>
                <a:ea typeface="华文新魏" pitchFamily="2" charset="-122"/>
              </a:rPr>
              <a:t>是</a:t>
            </a:r>
            <a:r>
              <a:rPr lang="zh-CN" altLang="en-US" sz="4800" b="1" dirty="0">
                <a:solidFill>
                  <a:schemeClr val="bg2">
                    <a:lumMod val="25000"/>
                  </a:schemeClr>
                </a:solidFill>
                <a:latin typeface="华文新魏" pitchFamily="2" charset="-122"/>
                <a:ea typeface="华文新魏" pitchFamily="2" charset="-122"/>
              </a:rPr>
              <a:t>你最大的敌人！ 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516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351537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49842" cy="4959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661554" y="5305262"/>
            <a:ext cx="568382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400" b="0" i="0" u="none" strike="noStrike" baseline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b="1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产品经理套餐 </a:t>
            </a:r>
            <a:endParaRPr lang="zh-CN" altLang="en-US" b="0" i="0" u="none" strike="noStrike" baseline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暴风在招聘产品经理时就打破了原来的做法，跟西少爷肉夹馍联合，在他们所有连锁餐厅推出了产品经理套餐（因为西少爷的餐厅分布恰好与北京的互联网创业公司分布重合），只要拿产品经理的名片过来，就可以用 </a:t>
            </a:r>
            <a:r>
              <a:rPr lang="en-US" altLang="zh-CN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元吃一个产品经理套餐，最后收集了大量的产品经理名片。 </a:t>
            </a:r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516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60528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9510" cy="5209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733313" y="5485326"/>
            <a:ext cx="5392883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400" b="0" i="0" u="none" strike="noStrike" baseline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当用习惯的方式解决不了问题的时候，不妨换个方式思考</a:t>
            </a:r>
            <a:r>
              <a:rPr lang="en-US" altLang="zh-CN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从结果出发。“从结果到方法”的思考方式，就是鼓励我们做事情的时候，要先认真思考一下：我们受到惯性思维的影响有多深？是不是可以试着打破它们的限制？能不能从结果倒推过来，找到合适的方法呢？ </a:t>
            </a:r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516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586569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79" y="0"/>
            <a:ext cx="6872379" cy="5597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32899" y="6228184"/>
            <a:ext cx="4714875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714" y="6433979"/>
            <a:ext cx="1670924" cy="1670924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8516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04153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66719" cy="505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855518" y="5596163"/>
            <a:ext cx="56007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b="0" i="0" u="none" strike="noStrike" baseline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听一些公司老板聊天，常常听到这样的话：我们是一家结果导向的公司。可是后来观察他们公司的做事方法，其实并不是结果导向，而是方法导向。什么叫方法导向呢？就是我们在接到一个任务的时候，首先会确定这个任务的性质，然后就调用通常惯用的方法来开展工作。 </a:t>
            </a:r>
            <a:endParaRPr lang="zh-CN" alt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516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6" y="177763"/>
            <a:ext cx="3493311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97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876257" cy="5292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661555" y="5611090"/>
            <a:ext cx="5822372" cy="2756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b="0" i="0" u="none" strike="noStrike" baseline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比如在新媒体传播中，广告公司的提案几乎千篇一律：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KOL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，事件营销，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病毒视频，微信微博，等等。其实这些提案，准确的说不是在提方案，这是在罗列方法，而没有提出解决问题的真正方案。有时候，即使你真心想解决问题，却依然受到习惯做法的影响而无法解决，因为这个问题可能永远无法用常用的方法来解决。 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516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60224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5971" cy="5181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698641" y="5306295"/>
            <a:ext cx="554181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400" b="0" i="0" u="none" strike="noStrike" baseline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1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美国人的草坪 </a:t>
            </a:r>
            <a:endParaRPr lang="zh-CN" altLang="en-US" b="0" i="0" u="none" strike="noStrike" baseline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美国中产阶级都喜欢在自家门前搞个草坪，还要花很多时间去维护它们。但是草坪对一个家庭来说有什么意义呢？单纯的草坪并不好玩，有时候还不如日本或者中国的庭院设计，可是美国的中产阶级就是喜欢弄个草坪，这其实是历史习惯，形成了欧美人的草坪崇拜。 </a:t>
            </a:r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516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45692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8000" cy="502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744682" y="5181600"/>
            <a:ext cx="5586846" cy="3172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b="0" i="0" u="none" strike="noStrike" baseline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像是江西和和湖南地区，至今做菜咸得要死，因为以前有钱人家才吃得起盐。欧洲人喜欢吃甜食也是一样的，因为当年欧洲引进甘蔗时，欧洲只有很小的一块地方可以种植甘蔗，所以糖是非常珍贵的，这就形成了对甜食的崇拜，崇拜成为习惯，习惯又强化了人对甜食的依赖。所以，在某些事情上，习惯的力量非常可怕，它会把你带入死胡同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516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983072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47215" cy="4835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772391" y="5153891"/>
            <a:ext cx="5614554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b="0" i="0" u="none" strike="noStrike" baseline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b="1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倒过来的思考方式：从结果到方法 </a:t>
            </a:r>
            <a:endParaRPr lang="zh-CN" altLang="en-US" b="0" i="0" u="none" strike="noStrike" baseline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福特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型车可能是汽车历史上无法超越的奇迹了，它让汽车从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4700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美元降低到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360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美元，很多人以为，亨利福特是因为找到了流水线装配的标准生产流程降低了成本，然后才推出了价格极低的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型车。这就是典型的惯性思维，因为传统的定价方式就是成本决定价格。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516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43901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49079" cy="5070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706582" y="5194473"/>
            <a:ext cx="572192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400" b="0" i="0" u="none" strike="noStrike" baseline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老福特并没有这么想，他经过计算发现，只有汽车的售价降低到这个价格水平，美国人民才会大量消费汽车。所以他是先定了价格（也就是目标），再去寻找大规模降低成本的方法，这就是价格决定成本。我们把这种思考方式称之为“从结果到方法”，虽然</a:t>
            </a:r>
            <a:r>
              <a:rPr lang="en-US" altLang="zh-CN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100 </a:t>
            </a: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多年前创造了 </a:t>
            </a:r>
            <a:r>
              <a:rPr lang="en-US" altLang="zh-CN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 </a:t>
            </a: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型车的奇迹，我们还是习惯于从方法到结果的思考模式。 </a:t>
            </a:r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516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14209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61861" cy="4862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813954" y="5180572"/>
            <a:ext cx="558684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b="0" i="0" u="none" strike="noStrike" baseline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b="1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名古屋机场 </a:t>
            </a:r>
            <a:endParaRPr lang="zh-CN" altLang="en-US" b="0" i="0" u="none" strike="noStrike" baseline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本名古屋机场是因为当年爱知世博会而建，建设团队接到建造任务时很急迫，几乎不可能在世博会前建设完成。于是他们开会研究如何尽早建成机场，结果这个会，开了半年，机场没有任何动静。半年后，他们制定了详细的计划，将工期大大缩短了，在世博会开幕前交付。 </a:t>
            </a:r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516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323806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6858000" cy="5015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827809" y="5332971"/>
            <a:ext cx="5600700" cy="2864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400" b="0" i="0" u="none" strike="noStrike" baseline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0" i="0" u="none" strike="noStrike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举个例子，名古屋机场的建设，当时需要先填海造地，然后再打地基建设机场。结果他们改成了边填海造地，边打地基建机场，两个工程周期中间可以重叠一年半以上。</a:t>
            </a:r>
            <a:r>
              <a:rPr lang="zh-CN" altLang="en-US" b="0" i="0" u="none" strike="noStrike" baseline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先制定目标，然后根据目标来选择达成的方法，而不是根据常用做法直接去干成了事，这让名古屋机场成为最赚钱的机场。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516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62724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901</Words>
  <Application>Microsoft Office PowerPoint</Application>
  <PresentationFormat>全屏显示(4:3)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黑体</vt:lpstr>
      <vt:lpstr>华文琥珀</vt:lpstr>
      <vt:lpstr>华文楷体</vt:lpstr>
      <vt:lpstr>华文新魏</vt:lpstr>
      <vt:lpstr>宋体</vt:lpstr>
      <vt:lpstr>微软雅黑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8</cp:revision>
  <dcterms:created xsi:type="dcterms:W3CDTF">2017-01-05T05:55:07Z</dcterms:created>
  <dcterms:modified xsi:type="dcterms:W3CDTF">2017-01-06T01:35:01Z</dcterms:modified>
</cp:coreProperties>
</file>