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6" r:id="rId9"/>
    <p:sldId id="265" r:id="rId10"/>
    <p:sldId id="264" r:id="rId11"/>
    <p:sldId id="263" r:id="rId12"/>
    <p:sldId id="267" r:id="rId13"/>
    <p:sldId id="271" r:id="rId14"/>
    <p:sldId id="270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9661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670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23203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43226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4284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1009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01417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8341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8035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09929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98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5771-AD0D-4428-B157-DD7B446861A9}" type="datetimeFigureOut">
              <a:rPr lang="zh-CN" altLang="en-US" smtClean="0"/>
              <a:t>2016-12-30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7195-CEB7-4B25-8DD1-9785BC6C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1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43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2264" y="643976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4363" y="7436557"/>
            <a:ext cx="56956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4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2017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5400" b="1" dirty="0" smtClean="0">
                <a:solidFill>
                  <a:schemeClr val="accent4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   遇见</a:t>
            </a:r>
            <a:r>
              <a:rPr lang="zh-CN" altLang="en-US" sz="5400" b="1" dirty="0">
                <a:solidFill>
                  <a:schemeClr val="accent4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未知的自己</a:t>
            </a:r>
          </a:p>
        </p:txBody>
      </p:sp>
    </p:spTree>
    <p:extLst>
      <p:ext uri="{BB962C8B-B14F-4D97-AF65-F5344CB8AC3E}">
        <p14:creationId xmlns:p14="http://schemas.microsoft.com/office/powerpoint/2010/main" val="4226800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51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74963" y="6839680"/>
            <a:ext cx="5881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时间不仅让你看透别人，也让你认清自己。很多时候，就是在跌跌拌拌中，我们学会了生活。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美好的日子给你带来快乐，阴暗的日子给你带来经验，不要对生命中的任何一天怀有遗憾 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95203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70609" y="6373091"/>
            <a:ext cx="6307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想成为更好的自己，就去见识更大的世界，认识更多奇妙的人，汲取更广泛的知识。你不需要别人过多的称赞，因为你自己知道自己有多好。内心的强大，永远胜过外表的浮华。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人生是一场自我完善的修行，所有的经历，无论悲喜，都为塑造更完美的自己，待那时，即使青春不再，年华已逝，也终究会遇见最美的自己。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29678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99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1667" y="6032339"/>
            <a:ext cx="59522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闭上眼睛，安静内心告诉自己。别人想什么，我们控制不了，别人做什么，我们也强求不了。唯一可以做的，就是尽心尽力做好自己的事，走自己的路，按自己的原则，好好生活。即使有人亏待了你，时间也不会亏待你，人生更加不会亏待你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做个稳妥的人，不要高估两年内的自己，也不要低估十年后的自己。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86932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26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97032" y="6548735"/>
            <a:ext cx="5863936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要知道你现在过的每一天，都是余生中最年轻的一天，所以请不要老得太快，却明白得太迟。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现在的你无论多辛苦也别放弃 ，想想已经坚持了多久才到这里 ，又是一年 ，还没人来牵你的手，请照顾好自己。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54386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33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2899" y="6643816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4" y="6849611"/>
            <a:ext cx="1670924" cy="1670924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79960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49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51164" y="6826011"/>
            <a:ext cx="5708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3E3E3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内心独立的人，懂得照顾好自己，在事情处理妥帖后能尽情享受生活，不常倾诉自己的苦难，因内心强大而生出一种体恤式的温柔，不被廉价的言论和情感煽动，坚持自己的判断不后悔，愿你成为这样的人。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76115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676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18704" y="7144527"/>
            <a:ext cx="54205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不必太纠结于当下，也不必太忧虑未来，当你经历过一些事情的时候，眼前的风景已经和从前不一样了。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04988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2628" cy="67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47699" y="6992219"/>
            <a:ext cx="5766955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后来才明白，长大的意义，在于你可以试着理解原来不理解的事，尝试原谅你以前从不曾接受的人，在难过和委屈面前，还依旧可以保持乐观的态度，与独立的人格和勇敢善良的心。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62154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41613" y="6816436"/>
            <a:ext cx="59747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过去了就让它过去吧，无论你过去是否过得开心，明天总会是崭新的，即使看不到未来，即使看不到希望，也依然相信自己。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人生苦短，不必遗憾，若是美好，叫做精彩，若是糟糕，叫做经历，忘却一切烦恼，开心度过每一天。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07994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51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89212" y="6534874"/>
            <a:ext cx="62778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如果难过，就努力抬头望天空吧，望着望着就忘记了痛苦，它那么大，一定可以包容你的所有委屈。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谁都有个情绪低落的时候，对别人生气</a:t>
            </a:r>
            <a:r>
              <a:rPr lang="en-US" altLang="zh-CN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分钟，就失去了自己人生中</a:t>
            </a:r>
            <a:r>
              <a:rPr lang="en-US" altLang="zh-CN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秒的快乐。好好对自己，没</a:t>
            </a:r>
            <a:r>
              <a:rPr lang="zh-CN" altLang="en-US" dirty="0" smtClean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必要让</a:t>
            </a: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不开心的事情影响自己的心情，我们要学着没心没肺，对什么事都渐渐的看淡。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48802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33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64573" y="6548782"/>
            <a:ext cx="59609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你是否和我一样，有时候会想，如果过去的人生的某个环节发生一点点变化，现在的自己是否会是另外一个模样。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如果有一天， 让你心动的再也感动不了你，让你愤怒的再也激怒不了你，让你悲伤的再也不能让你流泪，你便知道这时光，这生活给了你什么，你为了成长，付出了什么。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19340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9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17813" y="5957455"/>
            <a:ext cx="5822373" cy="295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如果你选择了放弃，就不要抱怨，因为世界是平等的，每个人都要通过自己的努力去决定生活的样子，没人扶你的时候，自己要站直，路还长，背影要美。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老天不给你困难，你又如何变得更加坚强，老天不给你失败，你又如何珍惜来之不易的成功，老天不给你孤独，你又如何懂得追求幸福，老天对我们每个人都是公平的，有人让你哭了，那么就一定会有人让你笑。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54751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41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98764" y="6414654"/>
            <a:ext cx="6014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所谓成熟就是，你要习惯任何人的忽冷忽热，也要看淡任何人的渐行渐远。</a:t>
            </a:r>
            <a:endParaRPr lang="en-US" altLang="zh-CN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为了未来美一点，现在必须苦一点 ，努力，不是为了要感动谁，也不是要做给哪个人看，而是要让自己随时有能力跳出自己厌恶的圈子，并拥有选择的权利，用自己喜欢的方式过一生。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93261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942</Words>
  <Application>Microsoft Office PowerPoint</Application>
  <PresentationFormat>全屏显示(4:3)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2016-12-28T05:56:47Z</dcterms:created>
  <dcterms:modified xsi:type="dcterms:W3CDTF">2016-12-30T02:11:35Z</dcterms:modified>
</cp:coreProperties>
</file>