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60" r:id="rId4"/>
    <p:sldId id="259" r:id="rId5"/>
    <p:sldId id="258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57" r:id="rId15"/>
    <p:sldId id="271" r:id="rId16"/>
    <p:sldId id="277" r:id="rId17"/>
    <p:sldId id="276" r:id="rId18"/>
    <p:sldId id="275" r:id="rId19"/>
    <p:sldId id="274" r:id="rId20"/>
    <p:sldId id="273" r:id="rId21"/>
    <p:sldId id="272" r:id="rId22"/>
    <p:sldId id="278" r:id="rId23"/>
    <p:sldId id="281" r:id="rId24"/>
    <p:sldId id="280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1567-20BB-4320-8EE8-36275D934FC7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1013-3F1A-4F48-921C-65A27CEC0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32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1567-20BB-4320-8EE8-36275D934FC7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1013-3F1A-4F48-921C-65A27CEC0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55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1567-20BB-4320-8EE8-36275D934FC7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1013-3F1A-4F48-921C-65A27CEC0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98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1567-20BB-4320-8EE8-36275D934FC7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1013-3F1A-4F48-921C-65A27CEC0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71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1567-20BB-4320-8EE8-36275D934FC7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1013-3F1A-4F48-921C-65A27CEC0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838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1567-20BB-4320-8EE8-36275D934FC7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1013-3F1A-4F48-921C-65A27CEC0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72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1567-20BB-4320-8EE8-36275D934FC7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1013-3F1A-4F48-921C-65A27CEC0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480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1567-20BB-4320-8EE8-36275D934FC7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1013-3F1A-4F48-921C-65A27CEC0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30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1567-20BB-4320-8EE8-36275D934FC7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1013-3F1A-4F48-921C-65A27CEC0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00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1567-20BB-4320-8EE8-36275D934FC7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1013-3F1A-4F48-921C-65A27CEC0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40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1567-20BB-4320-8EE8-36275D934FC7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1013-3F1A-4F48-921C-65A27CEC0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4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A1567-20BB-4320-8EE8-36275D934FC7}" type="datetimeFigureOut">
              <a:rPr lang="zh-CN" altLang="en-US" smtClean="0"/>
              <a:t>2016-12-16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1013-3F1A-4F48-921C-65A27CEC0E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775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1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文本框 2"/>
          <p:cNvSpPr txBox="1"/>
          <p:nvPr/>
        </p:nvSpPr>
        <p:spPr>
          <a:xfrm>
            <a:off x="1932709" y="5559136"/>
            <a:ext cx="54240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西点军校的</a:t>
            </a:r>
            <a:r>
              <a:rPr lang="en-US" altLang="zh-CN" sz="44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22</a:t>
            </a:r>
            <a:r>
              <a:rPr lang="zh-CN" altLang="en-US" sz="4400" dirty="0" smtClean="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条军规</a:t>
            </a:r>
            <a:endParaRPr lang="zh-CN" altLang="en-US" sz="4400" dirty="0">
              <a:solidFill>
                <a:srgbClr val="FF0000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446727" y="3955100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246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 </a:t>
            </a: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</a:p>
        </p:txBody>
      </p:sp>
    </p:spTree>
    <p:extLst>
      <p:ext uri="{BB962C8B-B14F-4D97-AF65-F5344CB8AC3E}">
        <p14:creationId xmlns:p14="http://schemas.microsoft.com/office/powerpoint/2010/main" val="275675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36418" y="4930308"/>
            <a:ext cx="827116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第九条 只有第一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</a:t>
            </a: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成功是很多人的最终追求，而竞争意识是成功人士的特征之一。只争第一，只当第一，体现常胜者处于不败之地的信心和魄力。对于天生的挑战者来说，第二意味着做的不够，只有第一，才是永恒不变的追求。一个第一，两个第一……永不满足，永不停下脚步。只有这样的胆大和“妄为”，才能有更为持久的竞争力和主动地位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08139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873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29936" y="5049625"/>
            <a:ext cx="827116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第十条 敢于冒险</a:t>
            </a:r>
          </a:p>
          <a:p>
            <a:pPr>
              <a:lnSpc>
                <a:spcPct val="150000"/>
              </a:lnSpc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</a:t>
            </a: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每一年，每一天，时时刻刻，我们每个人都处在一定的风险里，有风险的存在才有预防风险的方法。那些过于保守，缺乏创新意识的人很难成功，而且很多时候，与风险结伴而来的还有机遇。风险越大，机遇越难得。选择还是放弃就成为了人生岔路口的指向标，或功成名就或一败涂地，就看是否有敏锐的眼光和敢于尝试的勇气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0795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1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394854" y="5318321"/>
            <a:ext cx="83542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第十一条 火一般的精神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有人说激情是年轻人的专利；也有人说激情是需要培养和刺激的。激情到底是什么？它对我们的人生又有着怎样与众不同的意义。这些虽非只言片语可以回答，但有一点可以肯定；激情，是每个人身上都应具有的精神，是生命对我们的馈赠。让我们也经历一次激情燃烧的岁月吧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57058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8337" cy="4696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51371" y="4770893"/>
            <a:ext cx="8045592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第十二条 不断提升自己</a:t>
            </a:r>
          </a:p>
          <a:p>
            <a:pPr>
              <a:lnSpc>
                <a:spcPct val="150000"/>
              </a:lnSpc>
            </a:pPr>
            <a:r>
              <a:rPr lang="zh-CN" altLang="zh-CN" dirty="0" smtClean="0">
                <a:solidFill>
                  <a:srgbClr val="333333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　　</a:t>
            </a: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成长，在于每一天的获得和积累；提高，在于自己的学习和努力。西点军校第一任校长，乔纳森</a:t>
            </a:r>
            <a:r>
              <a:rPr lang="en-US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?</a:t>
            </a: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威廉斯曾说过：“不管你有多么伟大，你依然需要提升自己，如果你停止在现有的水平上，实际上你是在倒退。”小到言谈举止，大到人生态度，都离不开主动的提升。成功的路不止一条，成功的标准也不止一个。有勇气不断超越自己，不断超越过去的人，才有可能跻身于成功者的行列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70120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3857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08691" y="4793144"/>
            <a:ext cx="814647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第十三条 勇敢者的游戏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记得一首名为《勇敢者的心》的诗中这样写道：“用勇气之火去点燃希望之繁星，照亮人生过往中的每一日光阴，只因时间可以摧毁一切懦弱，却埋葬不了一颗勇敢者年轻的心。”一段人生，一场游戏，一个梦。既是游戏，总有输赢，不必为此揪心。只不过，这是一场只有勇敢者才玩得起的游戏。因为只有为梦想而坚持的人，才有胜出的可能，从而成就一段非凡的人生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24458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5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623453" y="4833498"/>
            <a:ext cx="81776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第十四条 全力以赴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留有余地还是全力以赴？这是两种不同的处世态度，猛然看去似乎都有道理，事实上要分场合分事情。对于梦想，只需懂得这两句词就够了“把握生命中的每一分钟，全力以赴我们心中的梦，不经历风雨，怎么见彩虹，没有人能随随便便成功……”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3831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62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311726" y="4862945"/>
            <a:ext cx="856211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第十五条 尽职尽责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尽职尽责，这不仅是工作原则，也是人生的原则。做事一丝不苟能够迅速培养严谨的品格、获得超凡的智能；它既能带领普通人往好的方向前进，更能鼓舞优秀的人追求更高的境界。无论做何事，务必竭尽全力，因为它决定一个人日后事业上的成败。一个人一旦领悟了全力以赴地工作能消除工作辛劳这一秘诀，他就掌握了打开成功之门的钥匙了。能处处以主动尽职的态度工作，即使从事最平庸的职业也能增添个人的荣耀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65514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90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19546" y="5016984"/>
            <a:ext cx="81672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第十六条 没有不可能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将“可能”变成“不可能”的人是十足的懒汉；而将“不可能”变成“可能”的人是自己人生的魔术师。这样的人常常会绝处逢生，再多的艰难困苦，在它面前似乎都只是“摆设”，能以很轻松的心态绕过前行。可能吗？不可能吗？一切都在于你自己是否想去争取，是否想去拥有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33950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95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29935" y="5034217"/>
            <a:ext cx="825038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第十七条 永不放弃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</a:t>
            </a: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在世界上，没有什么东西可以代替坚韧不拔的意志，在拥有这种意志力的人的身上没有所谓的“滑铁卢”，更看不到沮丧的眼泪，不论面对怎样的困境，多大的打击，他们总是埋头苦干，从不轻言放弃。因为他们明白，期待的胜利往往就产生了再坚持一下的努力之中。这是一种可贵的品质，也是成大事立大业者的特征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98575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31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576695" y="5089722"/>
            <a:ext cx="8198427" cy="1410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0"/>
              </a:spcAft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第十八条 敬业为魂</a:t>
            </a:r>
          </a:p>
          <a:p>
            <a:pPr>
              <a:lnSpc>
                <a:spcPct val="150000"/>
              </a:lnSpc>
            </a:pPr>
            <a:r>
              <a:rPr lang="zh-CN" altLang="zh-CN" dirty="0" smtClean="0">
                <a:solidFill>
                  <a:srgbClr val="333333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　　</a:t>
            </a: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工作随着志向走，志向随着工作来。既然工作是志向所指，那必然是要竭尽所能去做的。做一个踏实的工作者，是表现自己的正途，用自身的积极行动去证明你是一个不可或缺的人。要知道，任何一个双手插在口袋里的人都爬不上成功的梯子。只有对事业全身心投入的人，才会获得事业的成功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88523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3447" cy="4713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353288" y="4817733"/>
            <a:ext cx="8562111" cy="1869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0"/>
              </a:spcAft>
            </a:pPr>
            <a:r>
              <a:rPr lang="zh-CN" altLang="zh-CN" sz="1400" b="1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第一条 无条件执行</a:t>
            </a:r>
            <a:endParaRPr lang="zh-CN" altLang="zh-CN" sz="14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>
              <a:lnSpc>
                <a:spcPts val="1950"/>
              </a:lnSpc>
              <a:spcAft>
                <a:spcPts val="0"/>
              </a:spcAft>
            </a:pPr>
            <a:r>
              <a:rPr lang="zh-CN" altLang="zh-CN" sz="1400" dirty="0" smtClean="0">
                <a:solidFill>
                  <a:srgbClr val="333333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很少有人可以完全听得进去别人的劝告，可以耐心地接受下达的命令，因为似乎在人们的潜意识里，“叛逆”是一种个性和值得推崇的东西，殊不知“叛逆”同样需要服从的资本。西点军校学子、美国总统艾森豪威尔说过：“任何语言都是苍白的，你唯一需要的就是执行力，一个行动胜过一打计划”。的确，只有在行动中，才会让人感觉到生命的价值，才可以使人变得智慧、勇敢、坚毅和高尚起来。光说不做，什么都无法改变；抱怨着去做，只会更加难过；只做不说才是提升自我的首选。因为，服从本身也是对自我的尊重和肯定。</a:t>
            </a:r>
            <a:endParaRPr lang="zh-CN" altLang="zh-CN" sz="1400" dirty="0"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42747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4842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00051" y="4842164"/>
            <a:ext cx="85257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第十九条 为自己奋斗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每个人的人生就像一个金字塔，越往上走，你所享受的空间就越大。但大多数人宁可平庸，按部就班的过日子，辛苦地维持现状。只有少数人能在塔里漫步，游刃有余的生活，欣赏塔顶的风光，享受成功的喜悦，这类人就是知道自己为谁而奋斗的人。而当一个人先从自己内心开始奋斗时，他就是个有价值的人。每当想到你所要追求的，动力就会在你的身边。崇高的目标会为你带来无尽的快乐和激情。为自己奋斗，一切都不成问题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62482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978" cy="4623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457201" y="4834708"/>
            <a:ext cx="838546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第二十条 理念至上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有什么样的想法就有什么样的选择。有什么样的选择就有什么样的生活。我们虽然不能成为贵族的后代，但是通过我们的努力，我们可以成为贵族的祖先。这是一个充满竞争的时代，要想走向成功卓越，必须学会从起点之前赢得先机。在瞬息万变的各色竞争中，作为智慧之光的想法理念，是制胜的尚方宝剑。理念就是财富，就是资本，所以，拥有了它就拥有了成功的契机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03292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98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00050" y="5124192"/>
            <a:ext cx="8530936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0"/>
              </a:spcAft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第二十一条 自动自发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dirty="0" smtClean="0">
                <a:solidFill>
                  <a:srgbClr val="333333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　　</a:t>
            </a: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所谓的主动，指的是随时准备把握机会，展现超乎他人要求的工作和表现，以及拥有“为了完成任务，必要时不惜打破成规”的智慧和判断力。我们的人生好比一份考卷，单选，多选，不定项，无其不有。什么是必须做的，什么是可以做的，什么是可做可不做的，都应心知肚明。主动一些，多比别人做一道，就会多学一点，多一份成功的可能。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403213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831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46809" y="5027376"/>
            <a:ext cx="83231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第二十二条 立即行动</a:t>
            </a:r>
          </a:p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一个人一生的时间是有限的。今天你在二十四小时里无所事事，就意味着在明天的二十四小时里焦头烂额。时间对于每个人都是公平的，浪费自己的时间无异于慢性自杀。而人生里最大的成功就是在最短的时间里达成最多的目标，实现最大的价值。所以，要过有意义的人生，就不要耽搁，立即行动</a:t>
            </a:r>
            <a:r>
              <a:rPr lang="zh-CN" altLang="zh-CN" sz="140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吧</a:t>
            </a:r>
            <a:r>
              <a:rPr lang="zh-CN" altLang="en-US" sz="1400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</a:t>
            </a:r>
            <a:endParaRPr lang="zh-CN" altLang="zh-CN" sz="1400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12908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34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14562" y="4549775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6845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6012" cy="4779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354101" y="4842164"/>
            <a:ext cx="8478172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第二条 没有任何借口</a:t>
            </a:r>
          </a:p>
          <a:p>
            <a:pPr>
              <a:lnSpc>
                <a:spcPts val="1950"/>
              </a:lnSpc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</a:t>
            </a: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任何带一丝借口的理由都是庸者，愚者自我安慰的掌上名言。“没有任何借口”所表达的内涵远比字面意思要深刻的多。它不仅仅是西点军校对所有学员提出的一个口号，更是我们整个人生需要奉行的一个重要的思想理念和行为准则。它体现的是一种完美的执行能力，一种服从，诚实的态度，一种负责，敬业的精神。而在现实生活中，我们所缺少的正是这种精神。借口成了一面挡箭牌，这本身就是一种不负责任的态度。长此以往有害而无益，因为有各种各样的借口可找，就会疏于努力，不再想方设法去争取成功。你若不想做，会找一个借口；你若想做，会找一个办法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128478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4707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93567" y="4940442"/>
            <a:ext cx="81568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0"/>
              </a:spcAft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第三条 细节决定成败</a:t>
            </a:r>
          </a:p>
          <a:p>
            <a:pPr>
              <a:lnSpc>
                <a:spcPts val="1950"/>
              </a:lnSpc>
              <a:spcAft>
                <a:spcPts val="0"/>
              </a:spcAft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</a:t>
            </a: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常说，无论做什么事情只要把握大方向就行了，至于那些细枝末节就不要去管了。殊不知“千里之堤，溃于蚁穴”，小事不注意往往会酿成大问题。西点军校前校长潘莫曾指出：“最聪明的人设计出来最伟大的计划，执行的时候还是必须从小处着手，整个计划的成败就取决于这些细节。”精辟地指出了想成就一番事业必须从简单的事情做起，从细微之处入手。如果说不拘小节拥有的是豁达的人生，那注重细节的人往往会成就非凡的事业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75911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13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431222" y="4833240"/>
            <a:ext cx="8432223" cy="1641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</a:pPr>
            <a:r>
              <a:rPr lang="zh-CN" altLang="zh-CN" sz="1400" b="1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第四</a:t>
            </a: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条 以上司为榜样</a:t>
            </a:r>
          </a:p>
          <a:p>
            <a:pPr>
              <a:lnSpc>
                <a:spcPct val="150000"/>
              </a:lnSpc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</a:t>
            </a: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这个世界只在乎你是否达到了一定的高度，而不在乎你是踩在巨人的肩膀上上去的还是踩在垃圾堆上上去的。上去的速度一定程度取决于学习的对象。正所谓人外人山外山，正因为有比自己强的人的存在，才有进步的动力。所以遇到强者是件幸运的事，意味着未来无限精彩的人生。对于值得自己学习的人和事，竭尽全力，这才是正确的人生态度。某种意义上它的背后隐藏的就是成功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94376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52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92281" y="4926758"/>
            <a:ext cx="8281555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第五条 荣誉原则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</a:t>
            </a: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所谓荣誉，就是一种向人们展示自己，并可以让人终身受益的资本。是否有荣誉心关系到事情的成败，而荣誉心是由自己的心去决定的。世上不知有多少安于现状的人，只因没有强烈的荣誉观念，所以他们得过且过，每天重复枯燥的生活，永无为目标去努力去激情的感受。其实很多时候，他们自身明明是可以做到的，却被自己丢弃在“平庸的荒漠”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36408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1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379268" y="5112327"/>
            <a:ext cx="838546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第六条 受人欢迎</a:t>
            </a:r>
          </a:p>
          <a:p>
            <a:pPr>
              <a:lnSpc>
                <a:spcPct val="150000"/>
              </a:lnSpc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</a:t>
            </a: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人行于世，总希望和别人和和气气，快快乐乐的相处，某种程度上，这也是做好人办好事的前提。俗话说的好：得人心者得</a:t>
            </a:r>
            <a:r>
              <a:rPr lang="zh-CN" altLang="zh-CN" sz="140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天下</a:t>
            </a:r>
            <a:r>
              <a:rPr lang="zh-CN" altLang="zh-CN" sz="140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。一</a:t>
            </a: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个能让人打心眼儿里喜欢的人，可以在社会上左右逢源。人有百种，各有所好。若能做到让人人都喜欢，就不是一般的能力了。世间有这种能力的人可以更快的完成自己的追求，并获得他人的认可，一举双得。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79672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96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93568" y="4696691"/>
            <a:ext cx="842702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第七条 善于合作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　</a:t>
            </a:r>
            <a:r>
              <a:rPr lang="en-US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21</a:t>
            </a: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世纪是充满竞争的世纪，敢于冒险，善于合作，是</a:t>
            </a:r>
            <a:r>
              <a:rPr lang="en-US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21</a:t>
            </a: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世纪对人才规格的基本要求。自己是独立的，但世界是大家的。人生在世，与人沟通和合作是必然的。善于合作，是指在需要互相配合的事情上能够与别人协调一致，做好自己的那个部分。在合作中，要学会乐于助人、虚心请教别人、团结友善、平等待人。养成良好的合作习惯，关系到生活好坏，事业成败。毕竟，个人力量是有限的，只有实现了资源的优化组合，与志同道合者合作，才能实现仅凭自己无法达成的愿望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314587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486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467590" y="4966855"/>
            <a:ext cx="8208819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b="1" dirty="0" smtClean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第八</a:t>
            </a: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条 团队精神</a:t>
            </a:r>
          </a:p>
          <a:p>
            <a:pPr>
              <a:lnSpc>
                <a:spcPct val="150000"/>
              </a:lnSpc>
            </a:pPr>
            <a:r>
              <a:rPr lang="zh-CN" altLang="zh-CN" sz="1400" b="1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</a:t>
            </a:r>
            <a:r>
              <a:rPr lang="zh-CN" altLang="zh-CN" sz="1400" dirty="0">
                <a:solidFill>
                  <a:srgbClr val="333333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　一群优秀的人，这样组成的团队是拥有最强生命力和竞争力的团队。而在它背后支撑他们每个成员的巨大力量，便是可贵的团队精神，一种深入灵魂，指引心灵，激人奋进的精神。如果非得说有什么力量是无坚不摧的，那么就是有具备这种精神的最强的团队了，而个体也只有在这样的团队中，才可能发展的更好。</a:t>
            </a:r>
            <a:endParaRPr lang="zh-CN" altLang="en-US" sz="1400" dirty="0">
              <a:solidFill>
                <a:srgbClr val="333333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787" y="70845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  <p:extLst>
      <p:ext uri="{BB962C8B-B14F-4D97-AF65-F5344CB8AC3E}">
        <p14:creationId xmlns:p14="http://schemas.microsoft.com/office/powerpoint/2010/main" val="281442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</TotalTime>
  <Words>194</Words>
  <Application>Microsoft Office PowerPoint</Application>
  <PresentationFormat>全屏显示(4:3)</PresentationFormat>
  <Paragraphs>74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5" baseType="lpstr">
      <vt:lpstr>黑体</vt:lpstr>
      <vt:lpstr>华文行楷</vt:lpstr>
      <vt:lpstr>华文琥珀</vt:lpstr>
      <vt:lpstr>华文楷体</vt:lpstr>
      <vt:lpstr>宋体</vt:lpstr>
      <vt:lpstr>微软雅黑</vt:lpstr>
      <vt:lpstr>Arial</vt:lpstr>
      <vt:lpstr>Arial Black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HR-Yan Jing</dc:creator>
  <cp:lastModifiedBy>HR-Yan Jing</cp:lastModifiedBy>
  <cp:revision>21</cp:revision>
  <dcterms:created xsi:type="dcterms:W3CDTF">2016-12-14T05:40:32Z</dcterms:created>
  <dcterms:modified xsi:type="dcterms:W3CDTF">2016-12-16T01:56:03Z</dcterms:modified>
</cp:coreProperties>
</file>