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62" r:id="rId3"/>
    <p:sldId id="258" r:id="rId4"/>
    <p:sldId id="257" r:id="rId5"/>
    <p:sldId id="256" r:id="rId6"/>
    <p:sldId id="263" r:id="rId7"/>
    <p:sldId id="268" r:id="rId8"/>
    <p:sldId id="261" r:id="rId9"/>
    <p:sldId id="265" r:id="rId10"/>
    <p:sldId id="264" r:id="rId11"/>
    <p:sldId id="270" r:id="rId12"/>
    <p:sldId id="271" r:id="rId13"/>
    <p:sldId id="272" r:id="rId14"/>
    <p:sldId id="273" r:id="rId15"/>
    <p:sldId id="274" r:id="rId16"/>
    <p:sldId id="266" r:id="rId17"/>
    <p:sldId id="275" r:id="rId18"/>
  </p:sldIdLst>
  <p:sldSz cx="9144000" cy="6858000" type="screen4x3"/>
  <p:notesSz cx="6858000" cy="9144000"/>
  <p:defaultTextStyle>
    <a:defPPr>
      <a:defRPr lang="zh-CN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1AE5-940D-4566-80FA-F0F95FDDA888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4CDD-2DCF-4E41-91A1-2896406E9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52708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1AE5-940D-4566-80FA-F0F95FDDA888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4CDD-2DCF-4E41-91A1-2896406E9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08917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1AE5-940D-4566-80FA-F0F95FDDA888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4CDD-2DCF-4E41-91A1-2896406E9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777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1AE5-940D-4566-80FA-F0F95FDDA888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4CDD-2DCF-4E41-91A1-2896406E9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39392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1AE5-940D-4566-80FA-F0F95FDDA888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4CDD-2DCF-4E41-91A1-2896406E9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36833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1AE5-940D-4566-80FA-F0F95FDDA888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4CDD-2DCF-4E41-91A1-2896406E9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1900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1AE5-940D-4566-80FA-F0F95FDDA888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4CDD-2DCF-4E41-91A1-2896406E9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81537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1AE5-940D-4566-80FA-F0F95FDDA888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4CDD-2DCF-4E41-91A1-2896406E9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9435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1AE5-940D-4566-80FA-F0F95FDDA888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4CDD-2DCF-4E41-91A1-2896406E9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86624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1AE5-940D-4566-80FA-F0F95FDDA888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4CDD-2DCF-4E41-91A1-2896406E9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19546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1AE5-940D-4566-80FA-F0F95FDDA888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4CDD-2DCF-4E41-91A1-2896406E9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74497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31AE5-940D-4566-80FA-F0F95FDDA888}" type="datetimeFigureOut">
              <a:rPr lang="zh-CN" altLang="en-US" smtClean="0"/>
              <a:t>2016-11-24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14CDD-2DCF-4E41-91A1-2896406E9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69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015836" y="5642264"/>
            <a:ext cx="5112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睿智的生活方法</a:t>
            </a:r>
            <a:endParaRPr lang="zh-CN" altLang="en-US" sz="4800" dirty="0">
              <a:solidFill>
                <a:schemeClr val="accent2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04664" y="3923928"/>
            <a:ext cx="32861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243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</a:p>
        </p:txBody>
      </p:sp>
    </p:spTree>
    <p:extLst>
      <p:ext uri="{BB962C8B-B14F-4D97-AF65-F5344CB8AC3E}">
        <p14:creationId xmlns:p14="http://schemas.microsoft.com/office/powerpoint/2010/main" val="120219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405245" y="5288973"/>
            <a:ext cx="8333509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生活总是自我价值的折射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如果我们用欣赏的眼光对人对事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你更多地会发现别人的优点、欣赏别人的优点，这个时候我们是快乐的！而当我们总是去挑剔别人的不足与缺点的时候，我们是不快乐的！所以将微笑留给别人，将快乐留给自己是一种睿智的生活方法。</a:t>
            </a:r>
            <a:endParaRPr lang="zh-CN" altLang="en-US" sz="1600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6305" y="4435614"/>
            <a:ext cx="23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</a:t>
            </a:r>
            <a:endParaRPr lang="zh-CN" altLang="en-US" sz="4000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679826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29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93566" y="5434446"/>
            <a:ext cx="8156865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所谓的知己就是找一个真正懂我们的人！</a:t>
            </a:r>
            <a:r>
              <a:rPr lang="en-US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 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所谓的聆听，就是进入到对方的内心世界</a:t>
            </a:r>
            <a:r>
              <a:rPr lang="zh-CN" altLang="en-US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en-US" altLang="zh-CN" sz="1600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zh-CN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并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让对方知道你懂了，而不是放在心里。</a:t>
            </a:r>
          </a:p>
          <a:p>
            <a:pPr algn="ctr">
              <a:lnSpc>
                <a:spcPct val="160000"/>
              </a:lnSpc>
              <a:spcAft>
                <a:spcPts val="0"/>
              </a:spcAft>
            </a:pPr>
            <a:endParaRPr lang="zh-CN" altLang="zh-CN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6305" y="4435614"/>
            <a:ext cx="23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深交</a:t>
            </a:r>
            <a:endParaRPr lang="zh-CN" altLang="en-US" sz="4000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39142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95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524741" y="5312962"/>
            <a:ext cx="8094518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当你给出承诺时，一方面是对自己，另外一方面是对别人的。如果幸福是一杯水，那么承诺就是水杯。</a:t>
            </a:r>
          </a:p>
          <a:p>
            <a:pPr algn="ctr">
              <a:lnSpc>
                <a:spcPct val="160000"/>
              </a:lnSpc>
            </a:pPr>
            <a:endParaRPr lang="zh-CN" altLang="zh-CN" sz="11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  <a:spcAft>
                <a:spcPts val="0"/>
              </a:spcAft>
            </a:pPr>
            <a:endParaRPr lang="zh-CN" altLang="zh-CN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6305" y="4435614"/>
            <a:ext cx="23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承诺</a:t>
            </a:r>
            <a:endParaRPr lang="zh-CN" altLang="en-US" sz="4000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361120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338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472787" y="4518742"/>
            <a:ext cx="23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乐观</a:t>
            </a:r>
            <a:endParaRPr lang="zh-CN" altLang="en-US" sz="4000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9041" y="5604967"/>
            <a:ext cx="7258049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在困境中保持乐观，在顺境中保持低调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既是一种选择又是一种智慧。</a:t>
            </a:r>
          </a:p>
          <a:p>
            <a:pPr algn="ctr">
              <a:lnSpc>
                <a:spcPct val="160000"/>
              </a:lnSpc>
              <a:spcAft>
                <a:spcPts val="0"/>
              </a:spcAft>
            </a:pPr>
            <a:endParaRPr lang="zh-CN" altLang="zh-CN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631730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7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2286000" y="1905506"/>
            <a:ext cx="4572000" cy="13726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endParaRPr lang="zh-CN" altLang="zh-CN" sz="9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  <a:spcAft>
                <a:spcPts val="0"/>
              </a:spcAft>
            </a:pPr>
            <a:endParaRPr lang="zh-CN" altLang="zh-CN" sz="11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  <a:spcAft>
                <a:spcPts val="0"/>
              </a:spcAft>
            </a:pPr>
            <a:endParaRPr lang="zh-CN" altLang="zh-CN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  <a:spcAft>
                <a:spcPts val="0"/>
              </a:spcAft>
            </a:pPr>
            <a:endParaRPr lang="zh-CN" altLang="zh-CN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9937" y="5376009"/>
            <a:ext cx="8281554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很多时候我们并不缺爱，真正缺少的是爱与被爱的能力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真正的爱是无条件</a:t>
            </a:r>
            <a:r>
              <a:rPr lang="zh-CN" altLang="zh-CN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</a:t>
            </a:r>
            <a:r>
              <a:rPr lang="zh-CN" altLang="en-US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r>
              <a:rPr lang="zh-CN" altLang="zh-CN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这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背后是：接纳、体谅、尊重、欣赏、信任；而不是占有、虚荣、依赖。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8878" y="4331706"/>
            <a:ext cx="281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无条件的爱</a:t>
            </a:r>
            <a:endParaRPr lang="zh-CN" altLang="en-US" sz="4000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9265895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097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6191" y="5309755"/>
            <a:ext cx="794904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一个不会照顾自己的人通常也不太会照顾别人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一个不会爱自己的人通常也不具备爱别人的能力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而锻炼与休息是对自己最起码的爱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可是我们中的很多人却不能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给自己一个精力充沛的自然醒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sz="1600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8878" y="4331706"/>
            <a:ext cx="281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爱自己</a:t>
            </a:r>
            <a:endParaRPr lang="zh-CN" altLang="en-US" sz="4000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368479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07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285999" y="649778"/>
            <a:ext cx="6348845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endParaRPr lang="zh-CN" altLang="zh-CN" sz="8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</a:pPr>
            <a:endParaRPr lang="zh-CN" altLang="zh-CN" sz="8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</a:pPr>
            <a:endParaRPr lang="zh-CN" altLang="zh-CN" sz="9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</a:pPr>
            <a:endParaRPr lang="zh-CN" altLang="zh-CN" sz="11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  <a:spcAft>
                <a:spcPts val="0"/>
              </a:spcAft>
            </a:pPr>
            <a:endParaRPr lang="zh-CN" altLang="zh-CN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0718" y="5205845"/>
            <a:ext cx="827116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人们做好事，他们的大脑变得活跃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就好像当你经历别的奖励时，大脑所受的刺激。所以，那些关心别人的人要比不大关心别人的人更开心。当你能够付出与给予的时候，就是给自己一个善意的回应，而这份善意的回应则是幸福感的源泉！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2005" y="4362879"/>
            <a:ext cx="144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给予</a:t>
            </a:r>
            <a:endParaRPr lang="zh-CN" altLang="en-US" sz="4000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9709118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94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89373" y="4365104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798406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7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44186" y="5426895"/>
            <a:ext cx="865562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zh-CN" altLang="zh-CN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很多人把感恩当成一种付出</a:t>
            </a:r>
            <a:r>
              <a:rPr lang="zh-CN" altLang="en-US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其实</a:t>
            </a:r>
            <a:r>
              <a:rPr lang="zh-CN" altLang="en-US" sz="16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感恩</a:t>
            </a:r>
            <a:r>
              <a:rPr lang="zh-CN" altLang="zh-CN" sz="16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本身就是一种幸福。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当我们忽然想起某个</a:t>
            </a:r>
            <a:r>
              <a:rPr lang="zh-CN" altLang="zh-CN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</a:t>
            </a:r>
            <a:r>
              <a:rPr lang="zh-CN" altLang="en-US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曾</a:t>
            </a:r>
            <a:r>
              <a:rPr lang="zh-CN" altLang="zh-CN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经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是对你好过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内心便涌现出一股感动，这便是一种幸福</a:t>
            </a:r>
            <a:r>
              <a:rPr lang="zh-CN" altLang="en-US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如果我们认为别人的付出都是应该的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那么我们的感动一定是苍白的</a:t>
            </a:r>
            <a:r>
              <a:rPr lang="zh-CN" altLang="zh-CN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sz="1600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332507" y="4570696"/>
            <a:ext cx="179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感恩</a:t>
            </a:r>
            <a:endParaRPr lang="zh-CN" altLang="en-US" sz="4000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85720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1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/>
          <p:cNvSpPr txBox="1"/>
          <p:nvPr/>
        </p:nvSpPr>
        <p:spPr>
          <a:xfrm>
            <a:off x="332509" y="4186232"/>
            <a:ext cx="179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朋友</a:t>
            </a:r>
            <a:endParaRPr lang="zh-CN" altLang="en-US" sz="4000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245" y="5226628"/>
            <a:ext cx="833351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影响个人幸福最重要的外部因素是人际关系。我们的幸福与快乐指数往往与我们人际质量有较大的关系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而这个人际质量就是一群乐观的人彼此之间的信任。</a:t>
            </a:r>
            <a:r>
              <a:rPr lang="zh-CN" altLang="zh-CN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所以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与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一群快乐的人在一块你会更加的快乐。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6568717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7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70163" y="5070764"/>
            <a:ext cx="856211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这个世界上本来是没有什么冲突的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当我们只是站到自己的立场上考虑问题的时候冲突便发生了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人生最大的遗憾是你坚持你是对的，而忘记了你想要的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即便你对了又怎样？其实仔细想想，</a:t>
            </a:r>
            <a:r>
              <a:rPr lang="en-US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我是对的</a:t>
            </a:r>
            <a:r>
              <a:rPr lang="en-US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是一切冲突的根源；</a:t>
            </a:r>
            <a:r>
              <a:rPr lang="en-US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我是对的</a:t>
            </a:r>
            <a:r>
              <a:rPr lang="en-US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也是一切痛苦的根源。其实</a:t>
            </a:r>
            <a:r>
              <a:rPr lang="en-US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我对了</a:t>
            </a:r>
            <a:r>
              <a:rPr lang="en-US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在很多时候没有你想的重要</a:t>
            </a:r>
            <a:r>
              <a:rPr lang="zh-CN" altLang="zh-CN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sz="1600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027" y="4362878"/>
            <a:ext cx="179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同情心</a:t>
            </a:r>
            <a:endParaRPr lang="zh-CN" altLang="en-US" sz="4000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53938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1" cy="5150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88371" y="5150172"/>
            <a:ext cx="819842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endParaRPr lang="zh-CN" altLang="zh-CN" sz="9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</a:pPr>
            <a:endParaRPr lang="zh-CN" altLang="zh-CN" sz="11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  <a:spcAft>
                <a:spcPts val="0"/>
              </a:spcAft>
            </a:pPr>
            <a:endParaRPr lang="zh-CN" altLang="zh-CN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8371" y="5335939"/>
            <a:ext cx="839585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大脑就如肌肉，锻炼的越多收获也越多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当我们的大脑充满活力的思考以及运作的时候，我们就不会想不开心的事情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我们会变得更开心和满足。所以，如果你的生活中遇到了不幸，学习或许是最好的维他命。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6027" y="4362878"/>
            <a:ext cx="179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学习</a:t>
            </a:r>
            <a:endParaRPr lang="zh-CN" altLang="en-US" sz="4000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850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332508" y="5311906"/>
            <a:ext cx="8676409" cy="1210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所谓的智慧与厚重其实是各种挫败的磨练</a:t>
            </a:r>
            <a:r>
              <a:rPr lang="zh-CN" altLang="en-US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一个有深度的人一定是一个有故事的人</a:t>
            </a:r>
            <a:r>
              <a:rPr lang="zh-CN" altLang="en-US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所以</a:t>
            </a:r>
            <a:r>
              <a:rPr lang="en-US" altLang="zh-CN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TA</a:t>
            </a:r>
            <a:r>
              <a:rPr lang="zh-CN" altLang="zh-CN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会如此的深邃、沉稳与豁达。因此我们可以坦言，生活中的各种问题与困难，其实正是开启你智慧的法门，无需逃避，只需从中有所学习便会有所成长</a:t>
            </a:r>
            <a:r>
              <a:rPr lang="zh-CN" altLang="en-US" sz="16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sz="1600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6027" y="4446006"/>
            <a:ext cx="23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解决问题</a:t>
            </a:r>
            <a:endParaRPr lang="zh-CN" altLang="en-US" sz="4000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57802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071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70164" y="4381244"/>
            <a:ext cx="887383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endParaRPr lang="zh-CN" altLang="zh-CN" sz="8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</a:pPr>
            <a:endParaRPr lang="zh-CN" altLang="zh-CN" sz="9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</a:pPr>
            <a:endParaRPr lang="zh-CN" altLang="zh-CN" sz="11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  <a:spcAft>
                <a:spcPts val="0"/>
              </a:spcAft>
            </a:pPr>
            <a:endParaRPr lang="zh-CN" altLang="zh-CN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0555" y="5279551"/>
            <a:ext cx="8568150" cy="121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从事自己喜欢的工作固然重要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但是我们中的多数由于环境等各种因素无法实现这一点！所以发现工作的价值与意义，是获得幸福感的重要方法。人生最大的遗憾不是明明给你机会你将它错过；而是你每天都有权利选择自己的心情，你却从不使用这个权利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5636" y="4252512"/>
            <a:ext cx="23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做事</a:t>
            </a:r>
            <a:endParaRPr lang="zh-CN" altLang="en-US" sz="4000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6684198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880" cy="5153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935182" y="5361709"/>
            <a:ext cx="78763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endParaRPr lang="zh-CN" altLang="zh-CN" sz="11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  <a:spcAft>
                <a:spcPts val="0"/>
              </a:spcAft>
            </a:pPr>
            <a:endParaRPr lang="zh-CN" altLang="zh-CN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1891" y="5444836"/>
            <a:ext cx="7990609" cy="81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如果你感到沮丧，是因为对过去的不满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而如果你感到担忧和焦虑，是因为你活在未来。昨天已经过去，明天还未发生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只有今天才是最有价值的人生体验。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5636" y="4341444"/>
            <a:ext cx="23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当下</a:t>
            </a:r>
            <a:endParaRPr lang="zh-CN" altLang="en-US" sz="4000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4089345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98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18259" y="5229835"/>
            <a:ext cx="7907482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人们最常犯的一个错误就是用别人的过错惩罚自己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原谅与接纳那些伤害我们的人</a:t>
            </a:r>
            <a:r>
              <a:rPr lang="zh-CN" altLang="en-US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是打开心结的唯一方法。</a:t>
            </a:r>
          </a:p>
          <a:p>
            <a:pPr algn="ctr">
              <a:lnSpc>
                <a:spcPct val="160000"/>
              </a:lnSpc>
            </a:pPr>
            <a:endParaRPr lang="zh-CN" altLang="zh-CN" sz="11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  <a:spcAft>
                <a:spcPts val="0"/>
              </a:spcAft>
            </a:pPr>
            <a:endParaRPr lang="zh-CN" altLang="zh-CN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8259" y="4046907"/>
            <a:ext cx="2337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原谅</a:t>
            </a:r>
            <a:endParaRPr lang="zh-CN" altLang="en-US" sz="4000" b="1" dirty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815305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914</Words>
  <Application>Microsoft Office PowerPoint</Application>
  <PresentationFormat>全屏显示(4:3)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黑体</vt:lpstr>
      <vt:lpstr>华文行楷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20</cp:revision>
  <dcterms:created xsi:type="dcterms:W3CDTF">2016-11-23T02:30:27Z</dcterms:created>
  <dcterms:modified xsi:type="dcterms:W3CDTF">2016-11-24T07:49:53Z</dcterms:modified>
</cp:coreProperties>
</file>