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4" r:id="rId2"/>
    <p:sldId id="256" r:id="rId3"/>
    <p:sldId id="258" r:id="rId4"/>
    <p:sldId id="257" r:id="rId5"/>
    <p:sldId id="261" r:id="rId6"/>
    <p:sldId id="263" r:id="rId7"/>
    <p:sldId id="265" r:id="rId8"/>
    <p:sldId id="262" r:id="rId9"/>
    <p:sldId id="259" r:id="rId10"/>
    <p:sldId id="267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13B9D-92A6-4454-85B8-96E60A8088C1}" type="datetimeFigureOut">
              <a:rPr lang="zh-CN" altLang="en-US" smtClean="0"/>
              <a:pPr/>
              <a:t>2016-11-17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1E2B2-1DEB-45CF-8427-80849D427CF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477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1E2B2-1DEB-45CF-8427-80849D427CFF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3281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3AA9-C0E8-4A1B-9DF1-4B7CCB6C55BD}" type="datetimeFigureOut">
              <a:rPr lang="zh-CN" altLang="en-US" smtClean="0"/>
              <a:pPr/>
              <a:t>2016-11-17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6D70F-DF78-4328-B448-C33938FEEA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3AA9-C0E8-4A1B-9DF1-4B7CCB6C55BD}" type="datetimeFigureOut">
              <a:rPr lang="zh-CN" altLang="en-US" smtClean="0"/>
              <a:pPr/>
              <a:t>2016-11-17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6D70F-DF78-4328-B448-C33938FEEA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3AA9-C0E8-4A1B-9DF1-4B7CCB6C55BD}" type="datetimeFigureOut">
              <a:rPr lang="zh-CN" altLang="en-US" smtClean="0"/>
              <a:pPr/>
              <a:t>2016-11-17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6D70F-DF78-4328-B448-C33938FEEA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3AA9-C0E8-4A1B-9DF1-4B7CCB6C55BD}" type="datetimeFigureOut">
              <a:rPr lang="zh-CN" altLang="en-US" smtClean="0"/>
              <a:pPr/>
              <a:t>2016-11-17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6D70F-DF78-4328-B448-C33938FEEA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3AA9-C0E8-4A1B-9DF1-4B7CCB6C55BD}" type="datetimeFigureOut">
              <a:rPr lang="zh-CN" altLang="en-US" smtClean="0"/>
              <a:pPr/>
              <a:t>2016-11-17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6D70F-DF78-4328-B448-C33938FEEA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3AA9-C0E8-4A1B-9DF1-4B7CCB6C55BD}" type="datetimeFigureOut">
              <a:rPr lang="zh-CN" altLang="en-US" smtClean="0"/>
              <a:pPr/>
              <a:t>2016-11-17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6D70F-DF78-4328-B448-C33938FEEA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3AA9-C0E8-4A1B-9DF1-4B7CCB6C55BD}" type="datetimeFigureOut">
              <a:rPr lang="zh-CN" altLang="en-US" smtClean="0"/>
              <a:pPr/>
              <a:t>2016-11-17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6D70F-DF78-4328-B448-C33938FEEA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3AA9-C0E8-4A1B-9DF1-4B7CCB6C55BD}" type="datetimeFigureOut">
              <a:rPr lang="zh-CN" altLang="en-US" smtClean="0"/>
              <a:pPr/>
              <a:t>2016-11-17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6D70F-DF78-4328-B448-C33938FEEA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3AA9-C0E8-4A1B-9DF1-4B7CCB6C55BD}" type="datetimeFigureOut">
              <a:rPr lang="zh-CN" altLang="en-US" smtClean="0"/>
              <a:pPr/>
              <a:t>2016-11-17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6D70F-DF78-4328-B448-C33938FEEA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3AA9-C0E8-4A1B-9DF1-4B7CCB6C55BD}" type="datetimeFigureOut">
              <a:rPr lang="zh-CN" altLang="en-US" smtClean="0"/>
              <a:pPr/>
              <a:t>2016-11-17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6D70F-DF78-4328-B448-C33938FEEA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3AA9-C0E8-4A1B-9DF1-4B7CCB6C55BD}" type="datetimeFigureOut">
              <a:rPr lang="zh-CN" altLang="en-US" smtClean="0"/>
              <a:pPr/>
              <a:t>2016-11-17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6D70F-DF78-4328-B448-C33938FEEA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23AA9-C0E8-4A1B-9DF1-4B7CCB6C55BD}" type="datetimeFigureOut">
              <a:rPr lang="zh-CN" altLang="en-US" smtClean="0"/>
              <a:pPr/>
              <a:t>2016-11-17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6D70F-DF78-4328-B448-C33938FEEA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唯美图片 美如夏花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7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907704" y="5661248"/>
            <a:ext cx="59046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800" b="1" i="0" u="none" strike="noStrike" cap="none" normalizeH="0" baseline="0" dirty="0" smtClean="0">
                <a:ln>
                  <a:noFill/>
                </a:ln>
                <a:effectLst/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那些</a:t>
            </a:r>
            <a:r>
              <a:rPr kumimoji="0" lang="zh-CN" sz="3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苦难</a:t>
            </a:r>
            <a:r>
              <a:rPr kumimoji="0" lang="zh-CN" sz="2800" b="1" i="0" u="none" strike="noStrike" cap="none" normalizeH="0" baseline="0" dirty="0" smtClean="0">
                <a:ln>
                  <a:noFill/>
                </a:ln>
                <a:effectLst/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，</a:t>
            </a:r>
            <a:r>
              <a:rPr lang="zh-CN" sz="2800" b="1" dirty="0"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都是化了妆的</a:t>
            </a:r>
            <a:r>
              <a:rPr kumimoji="0" lang="zh-CN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祝福</a:t>
            </a:r>
            <a:endParaRPr kumimoji="0" lang="zh-CN" sz="3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华文新魏" pitchFamily="2" charset="-122"/>
              <a:ea typeface="华文新魏" pitchFamily="2" charset="-122"/>
              <a:cs typeface="宋体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04664" y="3923928"/>
            <a:ext cx="3286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242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  </a:t>
            </a:r>
            <a:r>
              <a:rPr lang="zh-CN" altLang="en-US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期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4293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089373" y="4365104"/>
            <a:ext cx="4714875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意境图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941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179512" y="5027692"/>
            <a:ext cx="8820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有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一次，一家与我合作的出版社，新来了一位助理编辑，给我留下非常深刻的印象。因为这位助理编辑做事能干又细心，我要出差，他早早替我订好车票、旅馆，同时把一切烦琐的联系工作，处理得妥妥当当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;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我采访需要的数据，他提前一个星期就寄来给我，还附上我可以参考的网址……更让人佩服的是，他居然连我喝什么咖啡这类小事都记得一清二楚，实在让我感谢又感动。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唯美图片 美如夏花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01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395536" y="5445224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我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一直以为，这么杰出的人才，一定经历过多年的职场历练。直到有一次闲聊，才赫然发现他其实才从学校毕业，这是他第一份工作！无论是他优异的工作表现，或是他合宜的应对进退，还是稳重的言行举止……现在都看不出来，他竟然这么年轻！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意境图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7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611560" y="5589240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我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好奇地问他，究竟是什么原因，让他这么出色。他先是不好意思地笑笑，想了一想，告诉我：“也许是家庭的关系，促使我早熟吧。”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意境图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5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611560" y="5301208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他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说，父亲是个爱赌博的酒鬼，他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16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岁以前，根本没见过爸爸，由母亲一手拉扯长大。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16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岁那年，父亲突然回家了。他以为爸爸已经痛改前非，终于可以一家团圆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;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可是，父亲不但没有悔改，反而变本加厉，不断地跟母子俩伸手要钱，甚至会对他和母亲家暴。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意境图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395536" y="5373216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爸爸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的出现，让“家”不再是可以遮风避雨的安乐窝，而成为可怕的炼狱。他和妈妈趁父亲外出赌博时，仓皇地收拾行李，逃离自己的家，另外租屋居住。为了躲避爸爸，母亲辞掉工作，他也只能转学。所以，他从高中时代起，就拼命地打工……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唯美图片 美如夏花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013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755576" y="5301208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回忆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悲惨的过往，让这个大男孩一度眼中泛泪。可是，后来他话锋一转：“以前我恨我的父亲，但现在我感谢他。因为，正是因为这么糟糕的父亲，才会有今天这样的我。”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意境图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85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755576" y="5373216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说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得真是太好了。我想他充分地体会了那句话：“苦难，是化了妆的祝福。”因为曾经贫寒，我们才能体会打拼的重要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;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因为曾经跌倒，我们才能学会再站起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;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因为曾经心碎，我们才能知道幸福是什么……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唯美图片 美如夏花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57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39552" y="5488378"/>
            <a:ext cx="79928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人生道路漫长，当我们熬过了挫折和低谷，蓦然回首，我们往往会恍然大悟——正是那些曾经的伤害与眼泪，成就了今天的我们。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594</Words>
  <Application>Microsoft Office PowerPoint</Application>
  <PresentationFormat>全屏显示(4:3)</PresentationFormat>
  <Paragraphs>25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0" baseType="lpstr">
      <vt:lpstr>黑体</vt:lpstr>
      <vt:lpstr>华文琥珀</vt:lpstr>
      <vt:lpstr>华文楷体</vt:lpstr>
      <vt:lpstr>华文新魏</vt:lpstr>
      <vt:lpstr>宋体</vt:lpstr>
      <vt:lpstr>Arial</vt:lpstr>
      <vt:lpstr>Arial Black</vt:lpstr>
      <vt:lpstr>Calibri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AEMCHINA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cp:lastModifiedBy>HR-Yan Jing</cp:lastModifiedBy>
  <cp:revision>8</cp:revision>
  <dcterms:created xsi:type="dcterms:W3CDTF">2016-06-29T02:03:02Z</dcterms:created>
  <dcterms:modified xsi:type="dcterms:W3CDTF">2016-11-17T07:23:28Z</dcterms:modified>
</cp:coreProperties>
</file>