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0" r:id="rId4"/>
    <p:sldId id="261" r:id="rId5"/>
    <p:sldId id="262" r:id="rId6"/>
    <p:sldId id="264" r:id="rId7"/>
    <p:sldId id="259" r:id="rId8"/>
    <p:sldId id="258" r:id="rId9"/>
    <p:sldId id="257" r:id="rId10"/>
    <p:sldId id="266" r:id="rId11"/>
    <p:sldId id="265" r:id="rId12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216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B210-B666-455B-A3A5-527836C30E75}" type="datetimeFigureOut">
              <a:rPr lang="zh-CN" altLang="en-US" smtClean="0"/>
              <a:pPr/>
              <a:t>2016-11-11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D509-5456-4D69-B36C-74B67EE5F2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B210-B666-455B-A3A5-527836C30E75}" type="datetimeFigureOut">
              <a:rPr lang="zh-CN" altLang="en-US" smtClean="0"/>
              <a:pPr/>
              <a:t>2016-11-11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D509-5456-4D69-B36C-74B67EE5F2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B210-B666-455B-A3A5-527836C30E75}" type="datetimeFigureOut">
              <a:rPr lang="zh-CN" altLang="en-US" smtClean="0"/>
              <a:pPr/>
              <a:t>2016-11-11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D509-5456-4D69-B36C-74B67EE5F2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B210-B666-455B-A3A5-527836C30E75}" type="datetimeFigureOut">
              <a:rPr lang="zh-CN" altLang="en-US" smtClean="0"/>
              <a:pPr/>
              <a:t>2016-11-11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D509-5456-4D69-B36C-74B67EE5F2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B210-B666-455B-A3A5-527836C30E75}" type="datetimeFigureOut">
              <a:rPr lang="zh-CN" altLang="en-US" smtClean="0"/>
              <a:pPr/>
              <a:t>2016-11-11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D509-5456-4D69-B36C-74B67EE5F2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B210-B666-455B-A3A5-527836C30E75}" type="datetimeFigureOut">
              <a:rPr lang="zh-CN" altLang="en-US" smtClean="0"/>
              <a:pPr/>
              <a:t>2016-11-11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D509-5456-4D69-B36C-74B67EE5F2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B210-B666-455B-A3A5-527836C30E75}" type="datetimeFigureOut">
              <a:rPr lang="zh-CN" altLang="en-US" smtClean="0"/>
              <a:pPr/>
              <a:t>2016-11-11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D509-5456-4D69-B36C-74B67EE5F2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B210-B666-455B-A3A5-527836C30E75}" type="datetimeFigureOut">
              <a:rPr lang="zh-CN" altLang="en-US" smtClean="0"/>
              <a:pPr/>
              <a:t>2016-11-11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D509-5456-4D69-B36C-74B67EE5F2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B210-B666-455B-A3A5-527836C30E75}" type="datetimeFigureOut">
              <a:rPr lang="zh-CN" altLang="en-US" smtClean="0"/>
              <a:pPr/>
              <a:t>2016-11-11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D509-5456-4D69-B36C-74B67EE5F2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B210-B666-455B-A3A5-527836C30E75}" type="datetimeFigureOut">
              <a:rPr lang="zh-CN" altLang="en-US" smtClean="0"/>
              <a:pPr/>
              <a:t>2016-11-11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D509-5456-4D69-B36C-74B67EE5F2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B210-B666-455B-A3A5-527836C30E75}" type="datetimeFigureOut">
              <a:rPr lang="zh-CN" altLang="en-US" smtClean="0"/>
              <a:pPr/>
              <a:t>2016-11-11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D509-5456-4D69-B36C-74B67EE5F2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B210-B666-455B-A3A5-527836C30E75}" type="datetimeFigureOut">
              <a:rPr lang="zh-CN" altLang="en-US" smtClean="0"/>
              <a:pPr/>
              <a:t>2016-11-11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AD509-5456-4D69-B36C-74B67EE5F2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cimg.jb51.net/allimg/160406/14-16040610221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5776"/>
            <a:ext cx="6857093" cy="50040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0688" y="1187624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accent2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我们到底有多穷？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84984" y="788436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241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1.5442.com/2015/0602/10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576"/>
            <a:ext cx="6858000" cy="46564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8680" y="615617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一个人弃如敞履的东西也许会成为另一个人的无价之宝，所有这一切都取决于你看问题的角度。如果你拥有了上述这些，你其实就拥有了一切！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3549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6188.com/upload_6188s/flashAll/s800/20130814/1376443042bGAM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7584"/>
            <a:ext cx="6858000" cy="4788024"/>
          </a:xfrm>
          <a:prstGeom prst="rect">
            <a:avLst/>
          </a:prstGeom>
          <a:noFill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3549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28936" y="6073120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576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12" y="5364088"/>
            <a:ext cx="5328592" cy="354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3549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8" y="683568"/>
            <a:ext cx="6856282" cy="46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4704" y="5652120"/>
            <a:ext cx="5544616" cy="27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On  their return from the trip,the father asked his son,</a:t>
            </a:r>
          </a:p>
          <a:p>
            <a:pPr>
              <a:lnSpc>
                <a:spcPts val="3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“How was the trip?”</a:t>
            </a:r>
          </a:p>
          <a:p>
            <a:pPr>
              <a:lnSpc>
                <a:spcPts val="3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“It  was great ,dad.”</a:t>
            </a:r>
          </a:p>
          <a:p>
            <a:pPr>
              <a:lnSpc>
                <a:spcPts val="3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回去的时候，父亲问儿子：“这次旅行怎么样？”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“太棒了，爸爸！”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3549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://p1.qqhot.com/G1/M00/FB/32/rBACE1L7ibfBmMeWAACwvS2iTc0636.jpg"/>
          <p:cNvSpPr>
            <a:spLocks noChangeAspect="1" noChangeArrowheads="1"/>
          </p:cNvSpPr>
          <p:nvPr/>
        </p:nvSpPr>
        <p:spPr bwMode="auto">
          <a:xfrm>
            <a:off x="44450" y="-1150938"/>
            <a:ext cx="4273550" cy="24018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576"/>
            <a:ext cx="6853950" cy="46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08720" y="5580112"/>
            <a:ext cx="5400600" cy="2809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Did you see how poor  people live?” the father asked ,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“ </a:t>
            </a:r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Oh yes”, said the son.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你终于看到这里的人有多穷了吧？”父亲问。“是啊！”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3549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576"/>
            <a:ext cx="6858000" cy="507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6712" y="6084168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“So</a:t>
            </a:r>
            <a:r>
              <a:rPr lang="zh-CN" altLang="en-US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tell me</a:t>
            </a:r>
            <a:r>
              <a:rPr lang="zh-CN" altLang="en-US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what did you learn from the trip?” asked the father.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那你有什么感想？”父亲问。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3549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576"/>
            <a:ext cx="6858000" cy="5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0688" y="6228184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The son answered: We have one dog,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they have four. We have a pool,they have rivers.</a:t>
            </a:r>
          </a:p>
          <a:p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儿子回答道：“我看到我们家有一只小狗，而他们家有四只。我们有一座池塘，而他们家有一条河。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3549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3568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4704" y="5580112"/>
            <a:ext cx="54726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We have tube-lights at night,they have stars, We have walls to protect us, they have friends. We have television ,they spend time with family and relatives.</a:t>
            </a:r>
          </a:p>
          <a:p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我们在花园里有进口的照明灯，而他们家有满天的繁星。我们有高墙保护我们，而他们有很多朋友。我们有电视看，他们则花时间和家人相处。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3549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" y="729288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5436096"/>
            <a:ext cx="58298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3549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576"/>
            <a:ext cx="6858000" cy="4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2696" y="5436096"/>
            <a:ext cx="5616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Moral  of the Story: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It  is not about money that makes us rich. Its simplicity love, compassion ,friendships,values,family that makes our lives rich.</a:t>
            </a:r>
          </a:p>
          <a:p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这个故事的寓意：金钱并不能让我们变得富有，质朴的关爱，友情，家庭和积极的生活态度，才会使我们的生活变得富有。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35496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72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409</Words>
  <Application>Microsoft Office PowerPoint</Application>
  <PresentationFormat>全屏显示(4:3)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华文琥珀</vt:lpstr>
      <vt:lpstr>华文楷体</vt:lpstr>
      <vt:lpstr>华文新魏</vt:lpstr>
      <vt:lpstr>宋体</vt:lpstr>
      <vt:lpstr>Arial</vt:lpstr>
      <vt:lpstr>Arial Black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AEMCHINA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HR-Yan Jing</cp:lastModifiedBy>
  <cp:revision>20</cp:revision>
  <dcterms:created xsi:type="dcterms:W3CDTF">2016-06-30T06:38:12Z</dcterms:created>
  <dcterms:modified xsi:type="dcterms:W3CDTF">2016-11-11T02:19:07Z</dcterms:modified>
</cp:coreProperties>
</file>