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7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66" r:id="rId13"/>
    <p:sldId id="271" r:id="rId14"/>
    <p:sldId id="270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BD2B-4876-4AAD-BEF6-AEC6C6E52445}" type="datetimeFigureOut">
              <a:rPr lang="zh-CN" altLang="en-US" smtClean="0"/>
              <a:t>2016-11-4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14D9-8948-4344-A3D1-A3A10F23E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57693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BD2B-4876-4AAD-BEF6-AEC6C6E52445}" type="datetimeFigureOut">
              <a:rPr lang="zh-CN" altLang="en-US" smtClean="0"/>
              <a:t>2016-11-4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14D9-8948-4344-A3D1-A3A10F23E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14803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BD2B-4876-4AAD-BEF6-AEC6C6E52445}" type="datetimeFigureOut">
              <a:rPr lang="zh-CN" altLang="en-US" smtClean="0"/>
              <a:t>2016-11-4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14D9-8948-4344-A3D1-A3A10F23E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066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BD2B-4876-4AAD-BEF6-AEC6C6E52445}" type="datetimeFigureOut">
              <a:rPr lang="zh-CN" altLang="en-US" smtClean="0"/>
              <a:t>2016-11-4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14D9-8948-4344-A3D1-A3A10F23E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12228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BD2B-4876-4AAD-BEF6-AEC6C6E52445}" type="datetimeFigureOut">
              <a:rPr lang="zh-CN" altLang="en-US" smtClean="0"/>
              <a:t>2016-11-4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14D9-8948-4344-A3D1-A3A10F23E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30500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BD2B-4876-4AAD-BEF6-AEC6C6E52445}" type="datetimeFigureOut">
              <a:rPr lang="zh-CN" altLang="en-US" smtClean="0"/>
              <a:t>2016-11-4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14D9-8948-4344-A3D1-A3A10F23E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78051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BD2B-4876-4AAD-BEF6-AEC6C6E52445}" type="datetimeFigureOut">
              <a:rPr lang="zh-CN" altLang="en-US" smtClean="0"/>
              <a:t>2016-11-4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14D9-8948-4344-A3D1-A3A10F23E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07296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BD2B-4876-4AAD-BEF6-AEC6C6E52445}" type="datetimeFigureOut">
              <a:rPr lang="zh-CN" altLang="en-US" smtClean="0"/>
              <a:t>2016-11-4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14D9-8948-4344-A3D1-A3A10F23E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5395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BD2B-4876-4AAD-BEF6-AEC6C6E52445}" type="datetimeFigureOut">
              <a:rPr lang="zh-CN" altLang="en-US" smtClean="0"/>
              <a:t>2016-11-4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14D9-8948-4344-A3D1-A3A10F23E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63810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BD2B-4876-4AAD-BEF6-AEC6C6E52445}" type="datetimeFigureOut">
              <a:rPr lang="zh-CN" altLang="en-US" smtClean="0"/>
              <a:t>2016-11-4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14D9-8948-4344-A3D1-A3A10F23E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61769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BD2B-4876-4AAD-BEF6-AEC6C6E52445}" type="datetimeFigureOut">
              <a:rPr lang="zh-CN" altLang="en-US" smtClean="0"/>
              <a:t>2016-11-4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14D9-8948-4344-A3D1-A3A10F23E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43723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FBD2B-4876-4AAD-BEF6-AEC6C6E52445}" type="datetimeFigureOut">
              <a:rPr lang="zh-CN" altLang="en-US" smtClean="0"/>
              <a:t>2016-11-4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14D9-8948-4344-A3D1-A3A10F23E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1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4904" cy="54171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9041" y="6359235"/>
            <a:ext cx="615682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巴菲特：想成功？</a:t>
            </a:r>
            <a:endParaRPr lang="en-US" altLang="zh-CN" sz="40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先放弃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件你很想做的事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29737" y="4141211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240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09336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62596" cy="48352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0437" y="5069782"/>
            <a:ext cx="56388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将这个清单上的目标慢慢缩减成 </a:t>
            </a: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 </a:t>
            </a: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为了接近事情的本质，你可能需要反复地拷问自己，真正喜欢的是什么、真正希望实现的是什么、真正在意的是什么？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如果你喜欢冲浪，你是喜欢冲浪带来的阳光、沙滩与多巴胺，还是喜欢「冲浪时候自己的样子」，或者是「和其他玩冲浪的人在一起」？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这些都是不同的。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0570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65169" cy="500149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5745" y="5166764"/>
            <a:ext cx="58189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「</a:t>
            </a: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」是一个虚指的数字，至少对于我来说。 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如果设立短期目标的话（比如一两年之内），我觉得有两三个比较具体的目标就很好了（当然你还可以把它们拆分成更细小的目标，在哪个层级上设定这些目标也是你需要考虑的事）；如果是更长期的想法，那么 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个也算是合适。最重要的是，留下来的是你真正想要的东西。 </a:t>
            </a: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64808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75558" cy="47936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0099" y="5042119"/>
            <a:ext cx="5392883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、精简这个清单，你也不必害怕需要很长时间 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起疯狂地列举好玩儿的事，去除掉它们是个更触及灵魂的过程。所以，不用想着很快完成。你可以细细地体会一个东西给你带来的快乐究竟是什么（比如我会问自己，为什么喜欢打网球？它给你带来了什么？），也可以将这些工作放在大脑的后台运行，在生活里的某个瞬间就会明白它们的意义。 </a:t>
            </a: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82030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1108" cy="482138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0438" y="4862947"/>
            <a:ext cx="5865651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列出一个「一定不去做」的清单来（</a:t>
            </a: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not-to-do list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刚才你已经划掉了 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件你有些兴趣但最终决定不作为最高优先级的事。现在，基于它们，你应该列出一个以后「一定不要花时间去做」的清单来。如果你决定了在未来一段时间内专心把做 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 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的水平提高，就先不要想着练习 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的技巧，虽然这看起来也在「努力」。 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当你有了这么一个清单之后，以后再面临各种各样的「诱惑」，就可以很坚定地进行选择了。</a:t>
            </a:r>
            <a:endParaRPr lang="en-US" altLang="zh-CN" b="0" i="0" u="none" strike="noStrike" baseline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这才是你实现目标的第一步。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082142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72941" cy="5056910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87371" y="5851440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  <p:extLst>
      <p:ext uri="{BB962C8B-B14F-4D97-AF65-F5344CB8AC3E}">
        <p14:creationId xmlns:p14="http://schemas.microsoft.com/office/powerpoint/2010/main" val="3493098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64553" cy="47936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6473" y="4793673"/>
            <a:ext cx="5985163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Mike Flint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做了巴菲特的私人飞行员十年之久，还曾为美国四任总统开过飞机，但他仍在事业上有着更多追求。有一次，他和巴菲特在探讨他的职业生涯目标时，巴菲特让他去做这么一件事。 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首先，巴菲特让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Flint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写下他职业生涯最重要的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个目标来，然后让他审视一下这个清单，然后圈出他认为最重要的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个。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Flint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照做了并且有了两个清单，一个是他认为自己职业生涯最重要的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个目标，另一个是另外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个他也觉得比较重要的事。 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4253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44473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3736" y="4724405"/>
            <a:ext cx="59886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巴菲特问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Flint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：你现在知道该怎么做了么？ </a:t>
            </a:r>
            <a:endParaRPr lang="en-US" altLang="zh-CN" b="0" i="0" u="none" strike="noStrike" baseline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Flint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答：知道了。我现在会马上开始着手于实现这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个目标。至于另外 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个，并没有那么紧急。所以可以放在闲暇的时间去做，然后慢慢把它们实现。</a:t>
            </a:r>
            <a:endParaRPr lang="en-US" altLang="zh-CN" b="0" i="0" u="none" strike="noStrike" baseline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巴菲特听完后说到：不，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Mike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，你搞错了。那些你并没有圈出来的目标，不是你应该在闲暇时间慢慢完成的事，而是你应该尽全力避免去做的事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你应该像躲避瘟疫一样躲避它们，不花任何的时间和注意力在它们上面。 </a:t>
            </a: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872624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" y="0"/>
            <a:ext cx="6852150" cy="49876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9175" y="4987636"/>
            <a:ext cx="59055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这让我想到了三件事： </a:t>
            </a: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如何让自己的目标变少非常重要 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如，滴滴早期找到了「五分钟内叫到出租车」的这么一个封闭式的目标，就意味着，它一开始不需要去开拓专车或快车，不需要优化用户乘坐出租车的体验（比如培训司机，在车内放上水、纸巾或者杂志），而只需要围绕着如何覆盖更多的车，以及优化匹配算法来执行。这样整个公司的目标是极明确的。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544925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68261" cy="51538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5343" y="5610017"/>
            <a:ext cx="55175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专注非常重要 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在一个人的认知资源有限的情况下，一段时间如果有太多目标，那么很可能哪个都无法完成。 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尽管「专注」和「聚焦」的概念已经被现代人提及的太多，但真正能做到准确地辨识自己的欲念，去除自己不真正需要的东西的人，还是少数的。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4107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3423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3009" y="5342361"/>
            <a:ext cx="586393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比起「有所为」，「有所不为」可能更加重要 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这可能和芒格说的「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Invert, always invert.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」有相通之处。没有被选中的那 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件事，其实也是你感兴趣的或者有意义的，所以就很容易找到各种合理的理由去在那些目标上花时间。但它们才是默默消耗掉时间，转移你的注意力，又不能真正产出成果的事情。这种目标比看起来明显就很愚蠢的东西更加危险。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53182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77027" cy="49183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7308" y="5332926"/>
            <a:ext cx="54171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顺着这则故事的思路，我也去做了和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Mike Flint 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相同的事。在过程中我发现，虽然听起来简单，但列出清单再划掉那些不重要的选项，其实是个相当考验人的过程。 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于是我做了一些细化和扩充，如果你有兴趣，下面是一个可以执行的方案：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07158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69118" cy="48490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7926" y="4849090"/>
            <a:ext cx="6012873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0" i="0" u="none" strike="noStrike" baseline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列出 </a:t>
            </a: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20-25 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个对你最重要的事，或是最想达成的目标 </a:t>
            </a: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这个清单上的目标，即可以是阶段性的，比如「未来一年我想达成的目标」，也可以是永久性的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我自己写的就是「我的生活里到底什么对我最重要」。但如果是阶段性的，可以尽量写得具体一些。「我希望自己的体脂率能到 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」比「我想变得更健康」要好，而如果是长期的，可以稍微模糊一些，比如「和最聪明的人在一起工作」。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4203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7405" cy="52231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9154" y="5111437"/>
            <a:ext cx="586393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如果你想不出 </a:t>
            </a:r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个也没关系，试着天马行空 </a:t>
            </a: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 crazy with your list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你心底里一定有一些最深的渴望和最疯狂的想法，把它们写出来。慢慢来，这不是一个一蹴而就的过程。我的经验是，列出一个「自己希望想做的事」的清单，绝不是花一个小时头脑风暴一下的结果，而是一个细细琢磨，偶尔灵光一现的过程。不用想着一下午把这件事情搞定，我花了两周时间，你完全可以更多。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45176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1369</Words>
  <Application>Microsoft Office PowerPoint</Application>
  <PresentationFormat>全屏显示(4:3)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华文琥珀</vt:lpstr>
      <vt:lpstr>华文楷体</vt:lpstr>
      <vt:lpstr>华文新魏</vt:lpstr>
      <vt:lpstr>宋体</vt:lpstr>
      <vt:lpstr>微软雅黑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12</cp:revision>
  <dcterms:created xsi:type="dcterms:W3CDTF">2016-11-03T05:42:00Z</dcterms:created>
  <dcterms:modified xsi:type="dcterms:W3CDTF">2016-11-04T01:20:21Z</dcterms:modified>
</cp:coreProperties>
</file>