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61" r:id="rId5"/>
    <p:sldId id="259" r:id="rId6"/>
    <p:sldId id="258" r:id="rId7"/>
    <p:sldId id="262" r:id="rId8"/>
    <p:sldId id="266" r:id="rId9"/>
    <p:sldId id="265" r:id="rId10"/>
    <p:sldId id="264" r:id="rId11"/>
    <p:sldId id="260" r:id="rId12"/>
    <p:sldId id="263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B689-D691-45CD-9D6C-67764788858F}" type="datetimeFigureOut">
              <a:rPr lang="zh-CN" altLang="en-US" smtClean="0"/>
              <a:t>2016-10-28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C7B2-D83F-495A-A948-10636CCE4B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476995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B689-D691-45CD-9D6C-67764788858F}" type="datetimeFigureOut">
              <a:rPr lang="zh-CN" altLang="en-US" smtClean="0"/>
              <a:t>2016-10-28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C7B2-D83F-495A-A948-10636CCE4B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97020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B689-D691-45CD-9D6C-67764788858F}" type="datetimeFigureOut">
              <a:rPr lang="zh-CN" altLang="en-US" smtClean="0"/>
              <a:t>2016-10-28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C7B2-D83F-495A-A948-10636CCE4B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01489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B689-D691-45CD-9D6C-67764788858F}" type="datetimeFigureOut">
              <a:rPr lang="zh-CN" altLang="en-US" smtClean="0"/>
              <a:t>2016-10-28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C7B2-D83F-495A-A948-10636CCE4B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381879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B689-D691-45CD-9D6C-67764788858F}" type="datetimeFigureOut">
              <a:rPr lang="zh-CN" altLang="en-US" smtClean="0"/>
              <a:t>2016-10-28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C7B2-D83F-495A-A948-10636CCE4B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989303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B689-D691-45CD-9D6C-67764788858F}" type="datetimeFigureOut">
              <a:rPr lang="zh-CN" altLang="en-US" smtClean="0"/>
              <a:t>2016-10-28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C7B2-D83F-495A-A948-10636CCE4B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332004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B689-D691-45CD-9D6C-67764788858F}" type="datetimeFigureOut">
              <a:rPr lang="zh-CN" altLang="en-US" smtClean="0"/>
              <a:t>2016-10-28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C7B2-D83F-495A-A948-10636CCE4B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232562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B689-D691-45CD-9D6C-67764788858F}" type="datetimeFigureOut">
              <a:rPr lang="zh-CN" altLang="en-US" smtClean="0"/>
              <a:t>2016-10-28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C7B2-D83F-495A-A948-10636CCE4B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95377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B689-D691-45CD-9D6C-67764788858F}" type="datetimeFigureOut">
              <a:rPr lang="zh-CN" altLang="en-US" smtClean="0"/>
              <a:t>2016-10-28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C7B2-D83F-495A-A948-10636CCE4B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13104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B689-D691-45CD-9D6C-67764788858F}" type="datetimeFigureOut">
              <a:rPr lang="zh-CN" altLang="en-US" smtClean="0"/>
              <a:t>2016-10-28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C7B2-D83F-495A-A948-10636CCE4B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261298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B689-D691-45CD-9D6C-67764788858F}" type="datetimeFigureOut">
              <a:rPr lang="zh-CN" altLang="en-US" smtClean="0"/>
              <a:t>2016-10-28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C7B2-D83F-495A-A948-10636CCE4B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246774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1B689-D691-45CD-9D6C-67764788858F}" type="datetimeFigureOut">
              <a:rPr lang="zh-CN" altLang="en-US" smtClean="0"/>
              <a:t>2016-10-28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FC7B2-D83F-495A-A948-10636CCE4B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73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40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2501343" y="5603071"/>
            <a:ext cx="4493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800" b="1" dirty="0">
                <a:solidFill>
                  <a:schemeClr val="accent2">
                    <a:lumMod val="50000"/>
                  </a:schemeClr>
                </a:solidFill>
                <a:latin typeface="华文彩云" panose="02010800040101010101" pitchFamily="2" charset="-122"/>
                <a:ea typeface="华文彩云" panose="02010800040101010101" pitchFamily="2" charset="-122"/>
                <a:cs typeface="Times New Roman" panose="02020603050405020304" pitchFamily="18" charset="0"/>
              </a:rPr>
              <a:t>让销售回归销售</a:t>
            </a:r>
            <a:endParaRPr lang="zh-CN" altLang="en-US" sz="4800" b="1" dirty="0">
              <a:solidFill>
                <a:schemeClr val="accent2">
                  <a:lumMod val="50000"/>
                </a:schemeClr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351818" y="4152528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239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62068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鼎翰智库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34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矩形 3"/>
          <p:cNvSpPr/>
          <p:nvPr/>
        </p:nvSpPr>
        <p:spPr>
          <a:xfrm>
            <a:off x="363683" y="4894120"/>
            <a:ext cx="840624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说完这番话后，老板告诉他们在录用人选上，他不会改变自己的主意！在日后的工作中，安妮一直秉承一条原则：把所有的精力都用来做最容易成功的事情！不去做那些听上去很玄乎，但对公司却没什么帮助的事情。多年后，安妮创下了年销售</a:t>
            </a:r>
            <a:r>
              <a:rPr lang="en-US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200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万台复印机的世界纪录，至今无人能破！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6692106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1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509155" y="5564432"/>
            <a:ext cx="81153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2001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年，安妮不仅被美国《财富》杂志评为</a:t>
            </a:r>
            <a:r>
              <a:rPr lang="en-US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“20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世纪全球最伟大的百位推销员之一（也是其中唯一的一位女性</a:t>
            </a:r>
            <a:r>
              <a:rPr lang="zh-CN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</a:t>
            </a:r>
            <a:r>
              <a:rPr lang="en-US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”,</a:t>
            </a:r>
            <a:r>
              <a:rPr lang="zh-CN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而且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还被推选为这家复印机制造公司的首席执行官，一任就是</a:t>
            </a:r>
            <a:r>
              <a:rPr lang="en-US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10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年！她就是刚刚退休的全球最大的复印机制造商</a:t>
            </a:r>
            <a:r>
              <a:rPr lang="en-US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——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美国施乐公司的前总裁安妮</a:t>
            </a:r>
            <a:r>
              <a:rPr lang="en-US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.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穆尔卡希。</a:t>
            </a:r>
            <a:endParaRPr lang="zh-CN" altLang="en-US" sz="1400" kern="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1685595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4365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089373" y="4365104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518206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47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685798" y="5567708"/>
            <a:ext cx="81568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在纽约第五大道有一家复印机制造公司，他们需要招聘一名优秀的推销员。老板从数十位应聘者中初选出</a:t>
            </a:r>
            <a:r>
              <a:rPr lang="en-US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位进行考核，其中包括来自费城的年轻姑娘安妮</a:t>
            </a:r>
            <a:r>
              <a:rPr lang="zh-CN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442983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78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446809" y="5443018"/>
            <a:ext cx="8437418" cy="143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老板给他们一天的时间，让他们在这一天里尽情地展现自己的能力！可是，什么事情才最能体现自己的能力呢？走出公司后，几位推销员商量开了。一位说：</a:t>
            </a:r>
            <a:r>
              <a:rPr lang="en-US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“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把产品卖给不需要的人！这最能体现我们的能力了，我决定去找一位农夫，向他推销复印机！</a:t>
            </a:r>
            <a:r>
              <a:rPr lang="en-US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r>
              <a:rPr lang="en-US" altLang="zh-CN" kern="0" dirty="0">
                <a:solidFill>
                  <a:srgbClr val="333333"/>
                </a:solidFill>
                <a:cs typeface="宋体" panose="02010600030101010101" pitchFamily="2" charset="-122"/>
              </a:rPr>
              <a:t/>
            </a:r>
            <a:br>
              <a:rPr lang="en-US" altLang="zh-CN" kern="0" dirty="0">
                <a:solidFill>
                  <a:srgbClr val="333333"/>
                </a:solidFill>
                <a:cs typeface="宋体" panose="02010600030101010101" pitchFamily="2" charset="-122"/>
              </a:rPr>
            </a:br>
            <a:endParaRPr lang="zh-CN" alt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7679471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8373" y="5367775"/>
            <a:ext cx="831272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“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这个主意太棒了！那我就去找一位渔民，把我的复印机卖给他！</a:t>
            </a:r>
            <a:r>
              <a:rPr lang="en-US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另一位应聘者也兴奋地说。出发前，他们叫安妮一起去，安妮考虑了一下说：</a:t>
            </a:r>
            <a:r>
              <a:rPr lang="en-US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“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我觉得那些事情太难了，我还是选择容易点的事情做吧！</a:t>
            </a:r>
            <a:r>
              <a:rPr lang="en-US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接着，她往另一个方向走去！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30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0448249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12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503959" y="5380672"/>
            <a:ext cx="813608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en-US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</a:t>
            </a:r>
            <a:r>
              <a:rPr lang="zh-CN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第二天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一早，老板再次在办公室里召见了这三位应聘者：</a:t>
            </a:r>
            <a:r>
              <a:rPr lang="en-US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“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你们都做了什么最能体现能力的事？</a:t>
            </a:r>
            <a:r>
              <a:rPr lang="en-US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br>
              <a:rPr lang="en-US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</a:br>
            <a:r>
              <a:rPr lang="en-US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    “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我花了一天时间，终于把复印机卖给了一位农夫！</a:t>
            </a:r>
            <a:r>
              <a:rPr lang="en-US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一位应聘者得意地说，</a:t>
            </a:r>
            <a:r>
              <a:rPr lang="en-US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“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要知道，农夫根本不需要复印机，但我却让他买了一台！</a:t>
            </a:r>
            <a:r>
              <a:rPr lang="en-US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9311386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鼎翰智库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87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550718" y="5257029"/>
            <a:ext cx="820881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老板点点头，没说什么。</a:t>
            </a:r>
            <a:r>
              <a:rPr lang="en-US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“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我用了两个小时跑到郊外的哈得孙河边，又花了一个小时找到一位渔民，接着我又足足花了四个小时，费尽口舌，终于在太阳即将落山时说服他买下了一台复印机！</a:t>
            </a:r>
            <a:r>
              <a:rPr lang="en-US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另一位应聘者同样得意洋洋地说，</a:t>
            </a:r>
            <a:r>
              <a:rPr lang="en-US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“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事实上，他根本就用不着复印机，但是他买下了！</a:t>
            </a:r>
            <a:r>
              <a:rPr lang="en-US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endParaRPr lang="zh-CN" altLang="en-US" sz="1400" kern="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7060526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246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545523" y="5246638"/>
            <a:ext cx="80529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</a:t>
            </a:r>
            <a:r>
              <a:rPr lang="zh-CN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老板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仍是点点头，接着他扭头问安妮：</a:t>
            </a:r>
            <a:r>
              <a:rPr lang="en-US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“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那么你呢？小姑娘，你把产品卖给了什么人，是一位系着围裙的家庭主妇？还是一位正在遛狗的夫人？</a:t>
            </a:r>
            <a:r>
              <a:rPr lang="en-US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br>
              <a:rPr lang="en-US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</a:br>
            <a:r>
              <a:rPr lang="en-US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    “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不！我把产品卖给了三位电器经销商！</a:t>
            </a:r>
            <a:r>
              <a:rPr lang="en-US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安妮从包里掏出几份文件来递给老板说，</a:t>
            </a:r>
            <a:r>
              <a:rPr lang="en-US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“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我在半天里拜访了三家经营商，并且签回了三张订单，总共是</a:t>
            </a:r>
            <a:r>
              <a:rPr lang="en-US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600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台复印机！</a:t>
            </a:r>
            <a:r>
              <a:rPr lang="en-US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endParaRPr lang="zh-CN" altLang="zh-CN" sz="1400" kern="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6283719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77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540326" y="5277672"/>
            <a:ext cx="83335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老板喜出望外地拿起订单看了看，然后他宣布录用安妮。这时，另外两名应聘者提出了抗议，他们觉得卖给电器经销商丝毫没什么可奇怪的，他们本来就需要这些产品</a:t>
            </a:r>
            <a:r>
              <a:rPr lang="zh-CN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8904592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" y="0"/>
            <a:ext cx="9137796" cy="4987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396405" y="5122876"/>
            <a:ext cx="8357393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“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我想你们对于能力的概念有些误解！能力不是指用的时间，去完成一件最不可思议的事，而是用最短的时间，完成最容易的事！你们认为花一天的时间把一台复印机卖给农夫或渔民，和用半天的时间把</a:t>
            </a:r>
            <a:r>
              <a:rPr lang="en-US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600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台复印机卖给三位经营商比起来，谁更有能力，又是谁对公司的贡献更大？</a:t>
            </a:r>
            <a:r>
              <a:rPr lang="en-US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老板接着严肃地说，</a:t>
            </a:r>
            <a:r>
              <a:rPr lang="en-US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“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让农夫和渔民买下复印机，我甚至怀疑你们是胡乱吹嘘了许多复印机的功能！我必须要提醒你们，这是一个推销员最大的禁忌！</a:t>
            </a:r>
            <a:r>
              <a:rPr lang="en-US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1721859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749</Words>
  <Application>Microsoft Office PowerPoint</Application>
  <PresentationFormat>全屏显示(4:3)</PresentationFormat>
  <Paragraphs>28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华文彩云</vt:lpstr>
      <vt:lpstr>华文琥珀</vt:lpstr>
      <vt:lpstr>华文楷体</vt:lpstr>
      <vt:lpstr>宋体</vt:lpstr>
      <vt:lpstr>微软雅黑</vt:lpstr>
      <vt:lpstr>Arial</vt:lpstr>
      <vt:lpstr>Arial Black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8</cp:revision>
  <dcterms:created xsi:type="dcterms:W3CDTF">2016-10-27T06:41:35Z</dcterms:created>
  <dcterms:modified xsi:type="dcterms:W3CDTF">2016-10-28T01:22:58Z</dcterms:modified>
</cp:coreProperties>
</file>