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9" r:id="rId5"/>
    <p:sldId id="258" r:id="rId6"/>
    <p:sldId id="264" r:id="rId7"/>
    <p:sldId id="263" r:id="rId8"/>
    <p:sldId id="260" r:id="rId9"/>
    <p:sldId id="261" r:id="rId10"/>
    <p:sldId id="266" r:id="rId11"/>
    <p:sldId id="267" r:id="rId12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0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AD4CF-FFFE-4C35-93E3-0255AEB05CE1}" type="datetimeFigureOut">
              <a:rPr lang="zh-CN" altLang="en-US" smtClean="0"/>
              <a:t>2016-10-21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1F02-404E-4948-9954-63B234195A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024299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AD4CF-FFFE-4C35-93E3-0255AEB05CE1}" type="datetimeFigureOut">
              <a:rPr lang="zh-CN" altLang="en-US" smtClean="0"/>
              <a:t>2016-10-21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1F02-404E-4948-9954-63B234195A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127195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AD4CF-FFFE-4C35-93E3-0255AEB05CE1}" type="datetimeFigureOut">
              <a:rPr lang="zh-CN" altLang="en-US" smtClean="0"/>
              <a:t>2016-10-21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1F02-404E-4948-9954-63B234195A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181242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AD4CF-FFFE-4C35-93E3-0255AEB05CE1}" type="datetimeFigureOut">
              <a:rPr lang="zh-CN" altLang="en-US" smtClean="0"/>
              <a:t>2016-10-21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1F02-404E-4948-9954-63B234195A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176605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AD4CF-FFFE-4C35-93E3-0255AEB05CE1}" type="datetimeFigureOut">
              <a:rPr lang="zh-CN" altLang="en-US" smtClean="0"/>
              <a:t>2016-10-21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1F02-404E-4948-9954-63B234195A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8119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AD4CF-FFFE-4C35-93E3-0255AEB05CE1}" type="datetimeFigureOut">
              <a:rPr lang="zh-CN" altLang="en-US" smtClean="0"/>
              <a:t>2016-10-21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1F02-404E-4948-9954-63B234195A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228637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AD4CF-FFFE-4C35-93E3-0255AEB05CE1}" type="datetimeFigureOut">
              <a:rPr lang="zh-CN" altLang="en-US" smtClean="0"/>
              <a:t>2016-10-21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1F02-404E-4948-9954-63B234195A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245190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AD4CF-FFFE-4C35-93E3-0255AEB05CE1}" type="datetimeFigureOut">
              <a:rPr lang="zh-CN" altLang="en-US" smtClean="0"/>
              <a:t>2016-10-21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1F02-404E-4948-9954-63B234195A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8180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AD4CF-FFFE-4C35-93E3-0255AEB05CE1}" type="datetimeFigureOut">
              <a:rPr lang="zh-CN" altLang="en-US" smtClean="0"/>
              <a:t>2016-10-21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1F02-404E-4948-9954-63B234195A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185853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AD4CF-FFFE-4C35-93E3-0255AEB05CE1}" type="datetimeFigureOut">
              <a:rPr lang="zh-CN" altLang="en-US" smtClean="0"/>
              <a:t>2016-10-21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1F02-404E-4948-9954-63B234195A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693905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AD4CF-FFFE-4C35-93E3-0255AEB05CE1}" type="datetimeFigureOut">
              <a:rPr lang="zh-CN" altLang="en-US" smtClean="0"/>
              <a:t>2016-10-21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1F02-404E-4948-9954-63B234195A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2917682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AD4CF-FFFE-4C35-93E3-0255AEB05CE1}" type="datetimeFigureOut">
              <a:rPr lang="zh-CN" altLang="en-US" smtClean="0"/>
              <a:t>2016-10-21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E1F02-404E-4948-9954-63B234195A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5860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本框 5"/>
          <p:cNvSpPr txBox="1"/>
          <p:nvPr/>
        </p:nvSpPr>
        <p:spPr>
          <a:xfrm>
            <a:off x="845122" y="6442365"/>
            <a:ext cx="54032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把梳子卖给和尚</a:t>
            </a:r>
            <a:endParaRPr lang="en-US" altLang="zh-CN" sz="4000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40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40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        </a:t>
            </a:r>
            <a:r>
              <a:rPr lang="zh-CN" altLang="en-US" sz="40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很高明？</a:t>
            </a:r>
            <a:endParaRPr lang="en-US" altLang="zh-CN" sz="4000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40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</a:t>
            </a:r>
            <a:r>
              <a:rPr lang="zh-CN" altLang="en-US" sz="4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是时候反思一下了</a:t>
            </a:r>
            <a:r>
              <a:rPr lang="en-US" altLang="zh-CN" sz="4000" dirty="0">
                <a:latin typeface="华文新魏" panose="02010800040101010101" pitchFamily="2" charset="-122"/>
                <a:ea typeface="华文新魏" panose="02010800040101010101" pitchFamily="2" charset="-122"/>
              </a:rPr>
              <a:t>!</a:t>
            </a:r>
            <a:endParaRPr lang="zh-CN" altLang="en-US" sz="40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42875" y="4860348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238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0806" y="3822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37947" y="209955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95476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69098" cy="511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11" y="5245677"/>
            <a:ext cx="5553075" cy="3695700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0806" y="3822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7947" y="209955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8052074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71854" cy="5389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0806" y="3822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7947" y="209955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52736" y="5864175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  <p:extLst>
      <p:ext uri="{BB962C8B-B14F-4D97-AF65-F5344CB8AC3E}">
        <p14:creationId xmlns:p14="http://schemas.microsoft.com/office/powerpoint/2010/main" val="34354479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5918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905" y="5981700"/>
            <a:ext cx="5457825" cy="3162300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0806" y="3822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7947" y="209955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0605270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055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03" y="6250997"/>
            <a:ext cx="5362575" cy="2571750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0806" y="3822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7947" y="209955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0827907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5001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5167745"/>
            <a:ext cx="5929745" cy="3695700"/>
          </a:xfrm>
          <a:prstGeom prst="rect">
            <a:avLst/>
          </a:prstGeom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0806" y="3822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37947" y="209955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794033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6862247" cy="4655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84" y="4981575"/>
            <a:ext cx="5705475" cy="3448050"/>
          </a:xfrm>
          <a:prstGeom prst="rect">
            <a:avLst/>
          </a:prstGeom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0806" y="3822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37947" y="209955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1680350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58000" cy="4793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" y="4953000"/>
            <a:ext cx="5735349" cy="4191000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0806" y="3822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37947" y="209955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2276324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858000" cy="5375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95" y="5523589"/>
            <a:ext cx="5524500" cy="3286125"/>
          </a:xfrm>
          <a:prstGeom prst="rect">
            <a:avLst/>
          </a:prstGeom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0806" y="3822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37947" y="209955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914424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858000" cy="5791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7" y="5791200"/>
            <a:ext cx="5495925" cy="3181350"/>
          </a:xfrm>
          <a:prstGeom prst="rect">
            <a:avLst/>
          </a:prstGeom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0806" y="3822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37947" y="209955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5137015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5098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08" y="5143500"/>
            <a:ext cx="5705475" cy="4000500"/>
          </a:xfrm>
          <a:prstGeom prst="rect">
            <a:avLst/>
          </a:prstGeom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0806" y="3822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37947" y="209955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664186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</TotalTime>
  <Words>69</Words>
  <Application>Microsoft Office PowerPoint</Application>
  <PresentationFormat>全屏显示(4:3)</PresentationFormat>
  <Paragraphs>19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华文琥珀</vt:lpstr>
      <vt:lpstr>华文楷体</vt:lpstr>
      <vt:lpstr>华文新魏</vt:lpstr>
      <vt:lpstr>宋体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5</cp:revision>
  <dcterms:created xsi:type="dcterms:W3CDTF">2016-10-20T05:38:29Z</dcterms:created>
  <dcterms:modified xsi:type="dcterms:W3CDTF">2016-10-21T05:12:14Z</dcterms:modified>
</cp:coreProperties>
</file>