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3" r:id="rId4"/>
    <p:sldId id="262" r:id="rId5"/>
    <p:sldId id="261" r:id="rId6"/>
    <p:sldId id="260" r:id="rId7"/>
    <p:sldId id="259" r:id="rId8"/>
    <p:sldId id="266" r:id="rId9"/>
    <p:sldId id="265" r:id="rId10"/>
    <p:sldId id="264" r:id="rId11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20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AD91-AF2F-45A4-AFE7-CA2232700D50}" type="datetimeFigureOut">
              <a:rPr lang="zh-CN" altLang="en-US" smtClean="0"/>
              <a:t>2016-10-14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B527-D3AD-4449-9E01-4FE26E6FC5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01548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AD91-AF2F-45A4-AFE7-CA2232700D50}" type="datetimeFigureOut">
              <a:rPr lang="zh-CN" altLang="en-US" smtClean="0"/>
              <a:t>2016-10-14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B527-D3AD-4449-9E01-4FE26E6FC5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059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AD91-AF2F-45A4-AFE7-CA2232700D50}" type="datetimeFigureOut">
              <a:rPr lang="zh-CN" altLang="en-US" smtClean="0"/>
              <a:t>2016-10-14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B527-D3AD-4449-9E01-4FE26E6FC5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96116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AD91-AF2F-45A4-AFE7-CA2232700D50}" type="datetimeFigureOut">
              <a:rPr lang="zh-CN" altLang="en-US" smtClean="0"/>
              <a:t>2016-10-14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B527-D3AD-4449-9E01-4FE26E6FC5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17347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AD91-AF2F-45A4-AFE7-CA2232700D50}" type="datetimeFigureOut">
              <a:rPr lang="zh-CN" altLang="en-US" smtClean="0"/>
              <a:t>2016-10-14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B527-D3AD-4449-9E01-4FE26E6FC5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54617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AD91-AF2F-45A4-AFE7-CA2232700D50}" type="datetimeFigureOut">
              <a:rPr lang="zh-CN" altLang="en-US" smtClean="0"/>
              <a:t>2016-10-14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B527-D3AD-4449-9E01-4FE26E6FC5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01342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AD91-AF2F-45A4-AFE7-CA2232700D50}" type="datetimeFigureOut">
              <a:rPr lang="zh-CN" altLang="en-US" smtClean="0"/>
              <a:t>2016-10-14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B527-D3AD-4449-9E01-4FE26E6FC5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84615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AD91-AF2F-45A4-AFE7-CA2232700D50}" type="datetimeFigureOut">
              <a:rPr lang="zh-CN" altLang="en-US" smtClean="0"/>
              <a:t>2016-10-14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B527-D3AD-4449-9E01-4FE26E6FC5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65665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AD91-AF2F-45A4-AFE7-CA2232700D50}" type="datetimeFigureOut">
              <a:rPr lang="zh-CN" altLang="en-US" smtClean="0"/>
              <a:t>2016-10-14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B527-D3AD-4449-9E01-4FE26E6FC5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89585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AD91-AF2F-45A4-AFE7-CA2232700D50}" type="datetimeFigureOut">
              <a:rPr lang="zh-CN" altLang="en-US" smtClean="0"/>
              <a:t>2016-10-14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B527-D3AD-4449-9E01-4FE26E6FC5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18451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AD91-AF2F-45A4-AFE7-CA2232700D50}" type="datetimeFigureOut">
              <a:rPr lang="zh-CN" altLang="en-US" smtClean="0"/>
              <a:t>2016-10-14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B527-D3AD-4449-9E01-4FE26E6FC5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8561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DAD91-AF2F-45A4-AFE7-CA2232700D50}" type="datetimeFigureOut">
              <a:rPr lang="zh-CN" altLang="en-US" smtClean="0"/>
              <a:t>2016-10-14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EB527-D3AD-4449-9E01-4FE26E6FC5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79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2" y="2"/>
            <a:ext cx="6858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文本框 9"/>
          <p:cNvSpPr txBox="1"/>
          <p:nvPr/>
        </p:nvSpPr>
        <p:spPr>
          <a:xfrm>
            <a:off x="581891" y="7121233"/>
            <a:ext cx="5818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人人都在说的</a:t>
            </a:r>
            <a:endParaRPr lang="en-US" altLang="zh-CN" sz="32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32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   “一万小时定律”</a:t>
            </a:r>
            <a:endParaRPr lang="en-US" altLang="zh-CN" sz="3200" b="1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                           到底靠不靠谱？</a:t>
            </a:r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0806" y="3822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37947" y="209955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04664" y="5364088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237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533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4835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052736" y="5864175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516" y="3822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37947" y="209955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9571955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68444" cy="4918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665018" y="5495927"/>
            <a:ext cx="5680364" cy="2808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0" i="0" u="none" strike="noStrike" baseline="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作家格拉德威尔在</a:t>
            </a:r>
            <a:r>
              <a:rPr lang="en-US" altLang="zh-CN" sz="2400" b="0" i="0" u="none" strike="noStrike" baseline="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 sz="2400" b="0" i="0" u="none" strike="noStrike" baseline="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异类</a:t>
            </a:r>
            <a:r>
              <a:rPr lang="en-US" altLang="zh-CN" sz="2400" b="0" i="0" u="none" strike="noStrike" baseline="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r>
              <a:rPr lang="zh-CN" altLang="en-US" sz="2400" b="0" i="0" u="none" strike="noStrike" baseline="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一书中指出：“人们眼中的天才之所以卓越非凡，并非天资超人一等，而是付出了持续不断的努力。</a:t>
            </a:r>
            <a:r>
              <a:rPr lang="en-US" altLang="zh-CN" sz="2400" b="0" i="0" u="none" strike="noStrike" baseline="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2400" b="0" i="0" u="none" strike="noStrike" baseline="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万小时的锤炼是任何人从平凡变成超凡的必要条件。”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3822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37947" y="209955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044250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849"/>
            <a:ext cx="6858000" cy="4793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734291" y="5302105"/>
            <a:ext cx="54725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0" i="0" u="none" strike="noStrike" baseline="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音乐神童莫扎特在</a:t>
            </a:r>
            <a:r>
              <a:rPr lang="en-US" altLang="zh-CN" sz="2400" b="0" i="0" u="none" strike="noStrike" baseline="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6</a:t>
            </a:r>
            <a:r>
              <a:rPr lang="zh-CN" altLang="en-US" sz="2400" b="0" i="0" u="none" strike="noStrike" baseline="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岁生日之前，他的音乐家父亲已经指导他练习了</a:t>
            </a:r>
            <a:r>
              <a:rPr lang="en-US" altLang="zh-CN" sz="2400" b="0" i="0" u="none" strike="noStrike" baseline="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3500</a:t>
            </a:r>
            <a:r>
              <a:rPr lang="zh-CN" altLang="en-US" sz="2400" b="0" i="0" u="none" strike="noStrike" baseline="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个小时。到他</a:t>
            </a:r>
            <a:r>
              <a:rPr lang="en-US" altLang="zh-CN" sz="2400" b="0" i="0" u="none" strike="noStrike" baseline="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21</a:t>
            </a:r>
            <a:r>
              <a:rPr lang="zh-CN" altLang="en-US" sz="2400" b="0" i="0" u="none" strike="noStrike" baseline="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岁写出最脍炙人口的第九号协奏曲时，他已经练习了超过</a:t>
            </a:r>
            <a:r>
              <a:rPr lang="en-US" altLang="zh-CN" sz="2400" b="0" i="0" u="none" strike="noStrike" baseline="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10000</a:t>
            </a:r>
            <a:r>
              <a:rPr lang="zh-CN" altLang="en-US" sz="2400" b="0" i="0" u="none" strike="noStrike" baseline="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小时。</a:t>
            </a:r>
          </a:p>
          <a:p>
            <a:r>
              <a:rPr lang="zh-CN" altLang="en-US" sz="2400" b="0" i="0" u="none" strike="noStrike" baseline="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象棋神童鲍比</a:t>
            </a:r>
            <a:r>
              <a:rPr lang="en-US" altLang="zh-CN" sz="2400" b="0" i="0" u="none" strike="noStrike" baseline="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</a:t>
            </a:r>
            <a:r>
              <a:rPr lang="zh-CN" altLang="en-US" sz="2400" b="0" i="0" u="none" strike="noStrike" baseline="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菲舍尔，</a:t>
            </a:r>
            <a:r>
              <a:rPr lang="en-US" altLang="zh-CN" sz="2400" b="0" i="0" u="none" strike="noStrike" baseline="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17</a:t>
            </a:r>
            <a:r>
              <a:rPr lang="zh-CN" altLang="en-US" sz="2400" b="0" i="0" u="none" strike="noStrike" baseline="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岁就奇迹般奠定了大师地位，但在这之前他也投入了</a:t>
            </a:r>
            <a:r>
              <a:rPr lang="en-US" altLang="zh-CN" sz="2400" b="0" i="0" u="none" strike="noStrike" baseline="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10</a:t>
            </a:r>
            <a:r>
              <a:rPr lang="zh-CN" altLang="en-US" sz="2400" b="0" i="0" u="none" strike="noStrike" baseline="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年时间的艰苦训练。</a:t>
            </a:r>
            <a:endParaRPr lang="zh-CN" altLang="en-US" sz="2400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516" y="3822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7947" y="209955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448550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6825829" cy="4724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775855" y="5205078"/>
            <a:ext cx="55418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0" i="0" u="none" strike="noStrike" baseline="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可是，在某个领域工作超过</a:t>
            </a:r>
            <a:r>
              <a:rPr lang="en-US" altLang="zh-CN" sz="2400" b="0" i="0" u="none" strike="noStrike" baseline="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10000</a:t>
            </a:r>
            <a:r>
              <a:rPr lang="zh-CN" altLang="en-US" sz="2400" b="0" i="0" u="none" strike="noStrike" baseline="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小时，就一定能在该领域成为专家吗？并不是这样的，试想你每天上下班都开车，开</a:t>
            </a:r>
            <a:r>
              <a:rPr lang="en-US" altLang="zh-CN" sz="2400" b="0" i="0" u="none" strike="noStrike" baseline="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10</a:t>
            </a:r>
            <a:r>
              <a:rPr lang="zh-CN" altLang="en-US" sz="2400" b="0" i="0" u="none" strike="noStrike" baseline="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年，能成为秋名山车神吗？</a:t>
            </a:r>
            <a:endParaRPr lang="en-US" altLang="zh-CN" sz="2400" b="0" i="0" u="none" strike="noStrike" baseline="0" dirty="0" smtClean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2400" b="0" i="0" u="none" strike="noStrike" baseline="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真正决定你是否能成为专家的并不是做工作</a:t>
            </a:r>
            <a:r>
              <a:rPr lang="en-US" altLang="zh-CN" sz="2400" b="0" i="0" u="none" strike="noStrike" baseline="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10000</a:t>
            </a:r>
            <a:r>
              <a:rPr lang="zh-CN" altLang="en-US" sz="2400" b="0" i="0" u="none" strike="noStrike" baseline="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小时，而是</a:t>
            </a:r>
            <a:r>
              <a:rPr lang="en-US" altLang="zh-CN" sz="2400" b="0" i="0" u="none" strike="noStrike" baseline="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10000</a:t>
            </a:r>
            <a:r>
              <a:rPr lang="zh-CN" altLang="en-US" sz="2400" b="0" i="0" u="none" strike="noStrike" baseline="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小时的刻意训练。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516" y="3822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37947" y="209955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7176636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81138" cy="4696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845128" y="5329774"/>
            <a:ext cx="54032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0" i="0" u="none" strike="noStrike" baseline="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足球爱好者只不过是享受踢球的过程，普通的足球运动员只不过是例行惯事地训练和参加比赛，而顶尖的足球运动员却不断地发现现有能力的不足，并且不断挑战并练习高难度的动作。</a:t>
            </a:r>
            <a:endParaRPr lang="en-US" altLang="zh-CN" sz="2400" b="0" i="0" u="none" strike="noStrike" baseline="0" dirty="0" smtClean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2400" b="0" i="0" u="none" strike="noStrike" baseline="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而这种长期的刻意练习，真正决定了顶尖大师和一般职员的差距。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516" y="3822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7947" y="209955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8734644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5805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720437" y="5897896"/>
            <a:ext cx="55972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0" i="0" u="none" strike="noStrike" baseline="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人在面临任务的时候，心理上有</a:t>
            </a:r>
            <a:r>
              <a:rPr lang="en-US" altLang="zh-CN" sz="2400" b="0" i="0" u="none" strike="noStrike" baseline="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zh-CN" altLang="en-US" sz="2400" b="0" i="0" u="none" strike="noStrike" baseline="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个区域：</a:t>
            </a:r>
            <a:r>
              <a:rPr lang="zh-CN" altLang="en-US" sz="2400" b="0" i="0" u="none" strike="noStrike" baseline="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舒适区</a:t>
            </a:r>
            <a:r>
              <a:rPr lang="en-US" altLang="zh-CN" sz="2400" b="0" i="0" u="none" strike="noStrike" baseline="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—</a:t>
            </a:r>
            <a:r>
              <a:rPr lang="zh-CN" altLang="en-US" sz="2400" b="0" i="0" u="none" strike="noStrike" baseline="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做能力范围内的事情；学习区</a:t>
            </a:r>
            <a:r>
              <a:rPr lang="en-US" altLang="zh-CN" sz="2400" b="0" i="0" u="none" strike="noStrike" baseline="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—</a:t>
            </a:r>
            <a:r>
              <a:rPr lang="zh-CN" altLang="en-US" sz="2400" b="0" i="0" u="none" strike="noStrike" baseline="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稍微高出能力范围；恐慌区</a:t>
            </a:r>
            <a:r>
              <a:rPr lang="en-US" altLang="zh-CN" sz="2400" b="0" i="0" u="none" strike="noStrike" baseline="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—</a:t>
            </a:r>
            <a:r>
              <a:rPr lang="zh-CN" altLang="en-US" sz="2400" b="0" i="0" u="none" strike="noStrike" baseline="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远超现有能力范围。</a:t>
            </a:r>
            <a:r>
              <a:rPr lang="zh-CN" altLang="en-US" sz="2400" b="0" i="0" u="none" strike="noStrike" baseline="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而刻意练习，就是想办法更多地让自己停留在</a:t>
            </a:r>
            <a:r>
              <a:rPr lang="en-US" altLang="zh-CN" sz="2400" b="0" i="0" u="none" strike="noStrike" baseline="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【</a:t>
            </a:r>
            <a:r>
              <a:rPr lang="zh-CN" altLang="en-US" sz="2400" b="0" i="0" u="none" strike="noStrike" baseline="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学习区</a:t>
            </a:r>
            <a:r>
              <a:rPr lang="en-US" altLang="zh-CN" sz="2400" b="0" i="0" u="none" strike="noStrike" baseline="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】</a:t>
            </a:r>
            <a:r>
              <a:rPr lang="zh-CN" altLang="en-US" sz="2400" b="0" i="0" u="none" strike="noStrike" baseline="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，想办法寻找难度高出现有水平的工作，或者使用自己仍然不熟练的技巧。而长时间停留在舒适区，能力基本上很难成长。</a:t>
            </a:r>
            <a:endParaRPr lang="zh-CN" altLang="en-US" sz="2400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516" y="3822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7947" y="209955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991641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858000" cy="4849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769913" y="5495975"/>
            <a:ext cx="56526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为什么</a:t>
            </a:r>
            <a:r>
              <a:rPr lang="zh-CN" altLang="en-US" sz="24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通往杰出和卓越成就的道路非常明确（比如使用刻意练习），但是只有少数人选择这样走下去？因为大多数方法，都与我们的本能相违背</a:t>
            </a:r>
            <a:r>
              <a:rPr lang="en-US" altLang="zh-CN" sz="24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r>
              <a:rPr lang="zh-CN" altLang="en-US" sz="24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比如大脑会自动把熟练工作归到</a:t>
            </a:r>
            <a:r>
              <a:rPr lang="en-US" altLang="zh-CN" sz="24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『</a:t>
            </a:r>
            <a:r>
              <a:rPr lang="zh-CN" altLang="en-US" sz="24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自动完成</a:t>
            </a:r>
            <a:r>
              <a:rPr lang="en-US" altLang="zh-CN" sz="24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』</a:t>
            </a:r>
            <a:r>
              <a:rPr lang="zh-CN" altLang="en-US" sz="24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，而不是继续刻意提高。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516" y="3822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7947" y="209955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54555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65608" cy="4696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609601" y="5094380"/>
            <a:ext cx="59158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10000</a:t>
            </a:r>
            <a:r>
              <a:rPr lang="zh-CN" altLang="en-US" sz="24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小时的刻意练习，就意味着你经常无法轻松地完成工作、无法轻松地读书，意味着你高度集中精力，意味着你需要不停地思考、总结、反馈，并且做自己不习惯、不舒服和反直觉的事情。</a:t>
            </a:r>
          </a:p>
          <a:p>
            <a:r>
              <a:rPr lang="zh-CN" altLang="en-US" sz="24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刻意练习是成为顶尖专家的必要条件，如果你做的事情和上面讲的没有关系，你就永远也成为不了顶尖专家</a:t>
            </a:r>
            <a:r>
              <a:rPr lang="en-US" altLang="zh-CN" sz="24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r>
              <a:rPr lang="zh-CN" altLang="en-US" sz="24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不论你有多大天赋、多久的经验和多大的梦想。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516" y="3822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37947" y="209955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917307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75" y="0"/>
            <a:ext cx="6878375" cy="4641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803565" y="5315910"/>
            <a:ext cx="53062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但是一旦你长时间至少在一个领域进行了刻意练习，你最终取得的成果将是非常巨大的，其中包括：</a:t>
            </a:r>
          </a:p>
          <a:p>
            <a:r>
              <a:rPr lang="en-US" altLang="zh-CN" sz="24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•</a:t>
            </a:r>
            <a:r>
              <a:rPr lang="zh-CN" altLang="en-US" sz="24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碾压并且秒杀你的大部分同行</a:t>
            </a:r>
          </a:p>
          <a:p>
            <a:r>
              <a:rPr lang="en-US" altLang="zh-CN" sz="24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•</a:t>
            </a:r>
            <a:r>
              <a:rPr lang="zh-CN" altLang="en-US" sz="24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远超同龄人的远见卓识</a:t>
            </a:r>
          </a:p>
          <a:p>
            <a:r>
              <a:rPr lang="en-US" altLang="zh-CN" sz="24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•</a:t>
            </a:r>
            <a:r>
              <a:rPr lang="zh-CN" altLang="en-US" sz="24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不断接近的伟大成就</a:t>
            </a:r>
          </a:p>
          <a:p>
            <a:r>
              <a:rPr lang="en-US" altLang="zh-CN" sz="24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•……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516" y="3822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37947" y="209955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0892286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620</Words>
  <Application>Microsoft Office PowerPoint</Application>
  <PresentationFormat>全屏显示(4:3)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华文琥珀</vt:lpstr>
      <vt:lpstr>华文楷体</vt:lpstr>
      <vt:lpstr>华文新魏</vt:lpstr>
      <vt:lpstr>宋体</vt:lpstr>
      <vt:lpstr>Arial</vt:lpstr>
      <vt:lpstr>Arial Black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6</cp:revision>
  <dcterms:created xsi:type="dcterms:W3CDTF">2016-10-13T01:33:30Z</dcterms:created>
  <dcterms:modified xsi:type="dcterms:W3CDTF">2016-10-14T01:06:39Z</dcterms:modified>
</cp:coreProperties>
</file>