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58" r:id="rId5"/>
    <p:sldId id="262" r:id="rId6"/>
    <p:sldId id="263" r:id="rId7"/>
    <p:sldId id="261" r:id="rId8"/>
    <p:sldId id="260" r:id="rId9"/>
    <p:sldId id="259" r:id="rId10"/>
    <p:sldId id="265" r:id="rId11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64B7-9AEA-4DCB-B232-3221653750BD}" type="datetimeFigureOut">
              <a:rPr lang="zh-CN" altLang="en-US" smtClean="0"/>
              <a:t>2016-9-29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DE39-5AC9-4F8B-A5FC-819EC296F6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24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64B7-9AEA-4DCB-B232-3221653750BD}" type="datetimeFigureOut">
              <a:rPr lang="zh-CN" altLang="en-US" smtClean="0"/>
              <a:t>2016-9-29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DE39-5AC9-4F8B-A5FC-819EC296F6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26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64B7-9AEA-4DCB-B232-3221653750BD}" type="datetimeFigureOut">
              <a:rPr lang="zh-CN" altLang="en-US" smtClean="0"/>
              <a:t>2016-9-29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DE39-5AC9-4F8B-A5FC-819EC296F6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51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64B7-9AEA-4DCB-B232-3221653750BD}" type="datetimeFigureOut">
              <a:rPr lang="zh-CN" altLang="en-US" smtClean="0"/>
              <a:t>2016-9-29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DE39-5AC9-4F8B-A5FC-819EC296F6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63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64B7-9AEA-4DCB-B232-3221653750BD}" type="datetimeFigureOut">
              <a:rPr lang="zh-CN" altLang="en-US" smtClean="0"/>
              <a:t>2016-9-29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DE39-5AC9-4F8B-A5FC-819EC296F6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89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64B7-9AEA-4DCB-B232-3221653750BD}" type="datetimeFigureOut">
              <a:rPr lang="zh-CN" altLang="en-US" smtClean="0"/>
              <a:t>2016-9-29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DE39-5AC9-4F8B-A5FC-819EC296F6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57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64B7-9AEA-4DCB-B232-3221653750BD}" type="datetimeFigureOut">
              <a:rPr lang="zh-CN" altLang="en-US" smtClean="0"/>
              <a:t>2016-9-29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DE39-5AC9-4F8B-A5FC-819EC296F6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88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64B7-9AEA-4DCB-B232-3221653750BD}" type="datetimeFigureOut">
              <a:rPr lang="zh-CN" altLang="en-US" smtClean="0"/>
              <a:t>2016-9-29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DE39-5AC9-4F8B-A5FC-819EC296F6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93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64B7-9AEA-4DCB-B232-3221653750BD}" type="datetimeFigureOut">
              <a:rPr lang="zh-CN" altLang="en-US" smtClean="0"/>
              <a:t>2016-9-29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DE39-5AC9-4F8B-A5FC-819EC296F6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71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64B7-9AEA-4DCB-B232-3221653750BD}" type="datetimeFigureOut">
              <a:rPr lang="zh-CN" altLang="en-US" smtClean="0"/>
              <a:t>2016-9-29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DE39-5AC9-4F8B-A5FC-819EC296F6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48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64B7-9AEA-4DCB-B232-3221653750BD}" type="datetimeFigureOut">
              <a:rPr lang="zh-CN" altLang="en-US" smtClean="0"/>
              <a:t>2016-9-29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DE39-5AC9-4F8B-A5FC-819EC296F6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19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64B7-9AEA-4DCB-B232-3221653750BD}" type="datetimeFigureOut">
              <a:rPr lang="zh-CN" altLang="en-US" smtClean="0"/>
              <a:t>2016-9-29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5DE39-5AC9-4F8B-A5FC-819EC296F6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55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90"/>
            <a:ext cx="6858000" cy="508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本框 9"/>
          <p:cNvSpPr txBox="1"/>
          <p:nvPr/>
        </p:nvSpPr>
        <p:spPr>
          <a:xfrm rot="10800000" flipH="1" flipV="1">
            <a:off x="706581" y="6391737"/>
            <a:ext cx="56526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成大事者</a:t>
            </a:r>
            <a:endParaRPr lang="en-US" altLang="zh-CN" sz="6600" b="1" dirty="0" smtClean="0">
              <a:solidFill>
                <a:schemeClr val="accent4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6600" b="1" dirty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6600" b="1" dirty="0" smtClean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</a:t>
            </a:r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不纠结</a:t>
            </a:r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7979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418093" y="4667485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236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09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83179" y="5870877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7979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18889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1"/>
            <a:ext cx="6858000" cy="505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740574" y="5233655"/>
            <a:ext cx="54801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很多人在日常生活当中都会遇到两难。举个例子，有朋友找你借钱，你舍不得，可是又怕得罪他，这不就纠结了吗？在这种情况下，仔细分析一下你纠结的具体事情，马上就能捕捉到原因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你是把未来可能发生的两个矛盾的结果，放在了现在。</a:t>
            </a:r>
            <a:r>
              <a:rPr lang="zh-CN" altLang="en-US" sz="2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其实，只要你往前走，你会发现根本没有矛盾。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这话怎么理解？我们举一个简单的例子。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7979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069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3"/>
            <a:ext cx="6858000" cy="5015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7"/>
          <p:cNvSpPr txBox="1"/>
          <p:nvPr/>
        </p:nvSpPr>
        <p:spPr>
          <a:xfrm>
            <a:off x="644667" y="5209314"/>
            <a:ext cx="57764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有一个朋友在网上问我，说最近与一个女孩网恋，但是父母坚决反对。他要是跟女孩在一起，就是对父母不孝；要是不和女孩在一起，又断送了一段美好的爱情，所以很纠结，这该怎么办？</a:t>
            </a: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其实很简单，该爱这个女孩你就去爱，该结婚就结婚；同时，该孝顺父母，你就孝顺父母，哪有父母会一辈子记恨子女的？只有你把未来可能发生的事情调到了现在，所以才让它产生了矛盾。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7979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93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5209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581890" y="5292432"/>
            <a:ext cx="59020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因此，专注于当下，就是破纠结最好的法门。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我自己为人处世其实就是这样。我这个人有点直，说得不好听一点儿，就是个二杆子。二杆子一定不好吗？不见得。比如说遇到事情的时候，我该发火就发火，然后该跟别人好就跟别人好。时间一长，别人就知道我是这样的性格，谁也不会把我当坏人来看，会觉得我具有很大的确定性，跟我交往的时候不需要玩什么心眼，这反而成了一件好事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7979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220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56"/>
            <a:ext cx="6858000" cy="618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748149" y="6456216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曾国藩用的其实也是这样一套心法。有个字在古代儒家的修身当中非常重要，就是诚恳的“诚”字。李鸿章在晚年回顾自己一生的时候，就说</a:t>
            </a:r>
            <a:r>
              <a:rPr lang="zh-CN" altLang="en-US" sz="2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我的老师曾国藩，教我最重要的就是这个“诚”字，这真的是让我受益无穷。</a:t>
            </a:r>
            <a:endParaRPr lang="zh-CN" altLang="en-US" sz="24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7979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0559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6602" cy="489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/>
          <p:cNvSpPr txBox="1"/>
          <p:nvPr/>
        </p:nvSpPr>
        <p:spPr>
          <a:xfrm>
            <a:off x="443344" y="5153886"/>
            <a:ext cx="61098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曾国藩曾经问李鸿章：“你跟外国人打交道，打算用什么方法？”李鸿章说：“我跟他们打痞子腔，跟他们耍无赖。”曾国藩说：“不好，你要跟他们用一个‘诚’字，不管是外国人还是中国人都是人，人都讲道理。只要你用一个‘诚’字，该怎样就怎样，对方就不会欺负你；即使他欺负你，那也只是实力差距带来的正常结果，总比你耍无赖、使巧计，最后吃一个大大的暗亏要好得多，对谁我们都应该秉承一个‘诚’字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7979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905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837307" cy="447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540328" y="4862948"/>
            <a:ext cx="5832764" cy="345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还有一个例子，同治九年（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1870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年），两江总督马新贻遇刺，这就是晚清史上著名的刺马案。慈禧怀疑是曾国藩和他的湘军干的，于是把他叫来，阴阳怪气地问：“此事甚奇呀！”，曾国藩回答得非常简单：“我也觉得此事甚奇。”一个字也不多说，完全不跟老佛爷辩解。老佛爷拿他一点儿招都没有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7979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073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84262" cy="477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512616" y="5043051"/>
            <a:ext cx="59990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另外一个例子，朝廷要封曾国藩的弟弟曾国荃一个官，曾国荃嫌小，就打算撂挑子，给朝廷上了一个表章，要求再给自己降级。曾国藩劝他不要这样，说慈禧、恭亲王都是明白人，千万不要跟老中医玩偏方。何必呢？跟明白人不要干这种事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7979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657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74712" cy="466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678870" y="5112325"/>
            <a:ext cx="5680364" cy="336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这就是曾国藩为人处世的准则，这也就说到了“鼠目寸光”这个词，这并不是个贬义词。我就</a:t>
            </a:r>
            <a:r>
              <a:rPr lang="zh-CN" altLang="en-US" sz="2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处理眼下这一件事，处理好了，不考虑周边的第二层、第三层博弈关系，这反而是在乱局中、变局中最最聪明的方法。</a:t>
            </a:r>
            <a:endParaRPr lang="zh-CN" altLang="en-US" sz="24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16" y="7979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829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811</Words>
  <Application>Microsoft Office PowerPoint</Application>
  <PresentationFormat>全屏显示(4:3)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12</cp:revision>
  <dcterms:created xsi:type="dcterms:W3CDTF">2016-09-01T05:55:12Z</dcterms:created>
  <dcterms:modified xsi:type="dcterms:W3CDTF">2016-09-29T08:31:23Z</dcterms:modified>
</cp:coreProperties>
</file>