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7" r:id="rId8"/>
    <p:sldId id="256" r:id="rId9"/>
    <p:sldId id="266" r:id="rId10"/>
    <p:sldId id="259" r:id="rId11"/>
    <p:sldId id="260" r:id="rId12"/>
    <p:sldId id="268" r:id="rId13"/>
    <p:sldId id="257" r:id="rId14"/>
    <p:sldId id="270" r:id="rId15"/>
    <p:sldId id="271" r:id="rId16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22631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2551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5406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09620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5002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4888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60929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6098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6682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8074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8666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0705-B7BA-4EBE-8C19-B49DBE464CEA}" type="datetimeFigureOut">
              <a:rPr lang="zh-CN" altLang="en-US" smtClean="0"/>
              <a:t>2016-9-23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2E10F-4CD7-4363-B199-7F452555F6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61130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3559" y="6996541"/>
            <a:ext cx="5597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没有伞的孩子</a:t>
            </a:r>
            <a:endParaRPr lang="en-US" altLang="zh-CN" sz="4800" dirty="0" smtClean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48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</a:t>
            </a:r>
            <a:r>
              <a:rPr lang="zh-CN" altLang="en-US" sz="4800" dirty="0" smtClean="0">
                <a:solidFill>
                  <a:schemeClr val="accent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必须努力奔跑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4664" y="536408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235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887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6858000" cy="64146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6245" y="6645900"/>
            <a:ext cx="5600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寒假回家，老父亲还在为他的学费发愁，他却掏出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块钱塞到父亲的手里：“爹，虽然你没有给我一个富裕的家，可你给了我一双善于奔跑的双腿。凭着这双腿，我一定能‘跑’完大学，跑出个名堂来！”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715670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62718" cy="55141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9491" y="5856329"/>
            <a:ext cx="6054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       过年后，他不再单兵作战，而是招了几个家境不好的朋友，为全校甚至外校的顾客作代理。代理范围也不断扩大，慢慢的从零零碎碎的生活用品扩展到电脑配件、电子产品。等这一学期跑下来，他不仅购置了电脑，在网络上拥有了庞大的顾客群，还被一家大商场选中，做起了校园总代理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603771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58000" cy="60086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2727" y="6410417"/>
            <a:ext cx="5361709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奔跑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！奔跑！不停地奔跑！他一路跑向了成功。他说，大学四年，他不仅要出色地完成学业，还要赚取将来创业的“第一桶金”。他把“第一桶金”的数额定为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万。他的名字叫何家南，一个从大兴安岭腹地跑出，径直跑进省师范大学的大三学子。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26569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599901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87977" y="6756690"/>
            <a:ext cx="528204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如今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虽然做了一家大商场的校园总代理，可他依然是他，依然是那个朴实、勤快、为了给顾客打一壶开水赚取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元代理费，而像风一样奔跑的大男孩！</a:t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93112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58001" cy="48906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890" y="5066806"/>
            <a:ext cx="58743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如果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你，该怎么办呢？你会像其中的主人翁那样去奔跑，去奋斗，还是去抱怨父母及社会呢？这篇故事的主线很鲜明：如果你在某些方面跟别人比没有什么先天的优势，比如没有一个有钱有势的家庭、或者没有聪明灵光的脑袋和才华、或者没有漂亮的容貌等等，这时你就是一个没有伞的孩子，别人在雨中享受雨伞给他们带来的安逸，而你就必须一路奔跑着回家。你要比别人付出更多的努力才能不被雨淋湿，才能取得属于你的成就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95951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66313" cy="490450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52736" y="586417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2654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52796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12618" y="5759431"/>
            <a:ext cx="61375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当父亲叹着气，颤抖着手将四处求借来的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4533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元递来的那一刻，他清楚地明白交完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4100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元的学费、杂费，这一学期属于他自由支配的费用就只有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433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元了！他也清楚，老迈的父亲已经尽了全力，再也无法给予他更多。“爹，你放心吧，儿子还有一双手，一双腿呢。”强抑着辛酸，他笑着安慰完父亲，转身走向那条弯弯的山路。转身的刹那，有泪流出。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40243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6858000" cy="56249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0435" y="6050156"/>
            <a:ext cx="55972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穿着那双半新的胶鞋，走完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里山路，再花上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块钱坐车，终点就是他梦寐以求的大学。到了学校，扣除车费，交上学费，他的手里仅剩下可怜的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365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块钱。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多块，应该如何分配才能熬过这一学期？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08300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8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7928" y="5690120"/>
            <a:ext cx="61375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      看着身边那些穿着时尚品牌的同学来来往往，笑着冲他打招呼，他也跟着笑，只是无人知道，他的心里正泪水汹涌。饭，只吃两顿，每顿控制在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块钱以内，这是他给自己拟定的最低开销。可即便这样，也无法维持到期末。思来想去，他一狠心，跑到手机店花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块买了一部旧手机，除了能打能接听外，仅有短信功能。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295649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72799" cy="523701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1163" y="5620756"/>
            <a:ext cx="5818909" cy="254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       第二天学校的各个宣传栏里便贴出了一张张手写的小广告：“你需要代理服务吗？如果你不想去买饭、打开水、交纳话费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请拨打电话告诉我，我会在最短的时间内为你服务。校内代理每次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元，校外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公里内代理每次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元。”小广告一出，他的手机几乎成了最繁忙的“热线”。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79072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64571" cy="51400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2730" y="5579148"/>
            <a:ext cx="588818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一位大四美术系的师哥第一个打来电话：“我这人懒，早晨不愿起床买饭。这事就拜托你了！”。“行！每天早上七点我准时送到你的寝室。”他兴奋地刚记下第一单生意，又有一位同学发来短信：“你能帮我买双拖鞋送到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吗？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码，要防臭的。” 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43437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0846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6582" y="5274487"/>
            <a:ext cx="544483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是个聪明的男孩。入校没多久，他便发现了一个有趣的现象：校园里，特别是大三大四的学生，“蜗居”一族越来越多。所谓“蜗居”就是一些家境比较好的同学整日缩在宿舍里看书、玩电脑，甚至连饭菜都不愿下楼去打。而他又是在大山里长大的，坑洼不平的山路给了他一双“快脚”，奔跑是他的特长，上五楼六楼也就是一眨眼的事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97281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3439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43345" y="5454786"/>
            <a:ext cx="6165273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当天下午，一位同学打来电话，让他去校外的一家外卖快餐店，买一份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元标准的快餐。他挂断电话，一阵风似地去了。来回没用上十分钟。这也太快了！那位同学当即掏出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块钱，递给他，说不用找了。他找回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块。因为事先说好的，出校门，代理费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。做生意嘛，无论大小都要讲信用。后来就冲这效率这信用，各个寝室只要有采购的事，总会想到他。能有如此火爆的生意，的确出乎他的意料。有时一下课，手机一打开，里面便堆满了各种各样要求代理的信息。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0059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9"/>
            <a:ext cx="6858000" cy="57634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0222" y="5981119"/>
            <a:ext cx="61237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一天下午，倾盆大雨哗哗的下，手机却不失时机的响了，是位女生发来的短信。女生说，她需要一把雨伞，越快越好。接到信息，他一头冲进了雨里。等被浇成“落汤鸡”的他把雨伞送到女生手上时，女生感动不已。随着知名度的提高，他的生意越来越好，只要顾客需求，他总会提供最快捷最优质的服务。仿佛是一转眼，第一学期就在他不停地奔跑中结束了。</a:t>
            </a:r>
            <a:endParaRPr lang="zh-CN" alt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58175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928</Words>
  <Application>Microsoft Office PowerPoint</Application>
  <PresentationFormat>全屏显示(4:3)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华文行楷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13</cp:revision>
  <dcterms:created xsi:type="dcterms:W3CDTF">2016-08-22T07:19:27Z</dcterms:created>
  <dcterms:modified xsi:type="dcterms:W3CDTF">2016-09-23T02:20:19Z</dcterms:modified>
</cp:coreProperties>
</file>