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58" r:id="rId5"/>
    <p:sldId id="260" r:id="rId6"/>
    <p:sldId id="256" r:id="rId7"/>
    <p:sldId id="264" r:id="rId8"/>
    <p:sldId id="261" r:id="rId9"/>
    <p:sldId id="263" r:id="rId10"/>
    <p:sldId id="262" r:id="rId11"/>
    <p:sldId id="259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5" autoAdjust="0"/>
  </p:normalViewPr>
  <p:slideViewPr>
    <p:cSldViewPr>
      <p:cViewPr varScale="1">
        <p:scale>
          <a:sx n="87" d="100"/>
          <a:sy n="87" d="100"/>
        </p:scale>
        <p:origin x="109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940A-78C2-49C4-ABF8-E9DF76597971}" type="datetimeFigureOut">
              <a:rPr lang="zh-CN" altLang="en-US" smtClean="0"/>
              <a:pPr/>
              <a:t>2016-9-8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9328D-3339-47BF-8ED1-A6830AD5C8C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3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1403648" y="5445224"/>
            <a:ext cx="6417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zh-CN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华文新魏" pitchFamily="2" charset="-122"/>
                <a:ea typeface="华文新魏" pitchFamily="2" charset="-122"/>
              </a:rPr>
              <a:t>你敢不敢十年磨一刺</a:t>
            </a:r>
            <a:endParaRPr lang="zh-CN" alt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04664" y="3923928"/>
            <a:ext cx="32861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1"/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234</a:t>
            </a:r>
            <a:r>
              <a:rPr lang="zh-CN" altLang="en-US" dirty="0" smtClean="0">
                <a:solidFill>
                  <a:schemeClr val="accent1"/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accent1"/>
              </a:solidFill>
              <a:latin typeface="华文琥珀" pitchFamily="2" charset="-122"/>
              <a:ea typeface="华文琥珀" pitchFamily="2" charset="-122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" y="0"/>
            <a:ext cx="9142413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83568" y="5373216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在现实生活中，当我们遭遇到必须克服的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利刺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时，我们中有几人能够选择忍耐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年？尽管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年之后是另一片广阔的天地，但是我们很多人都会选择放弃。因此，我们要向这种新奇毒蛇学习，学习它的忍耐精神，把身上的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利刺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”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磨掉，从而让我们变得无坚不摧！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file.ifeng.com/uploadfiles/blog_attachment/1409/61/14245861_1410423326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571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089373" y="4221088"/>
            <a:ext cx="4714875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rgbClr val="0070C0"/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395536" y="5373216"/>
            <a:ext cx="8352928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澳大利亚的一个荒岛上，生活着一大群的刺猬。起初，它们的生活可谓安枕无忧，有大量的老鼠、蛇供它们捕食，却没有任何的一种动物能够来捕食刺猬，因为刺猬长着一身的刺，一旦遇到敌害，立刻蜷曲成球，靠尖刺来对付敌人。因此，连岛上最为凶狠的毒蛇也拿它们没办法。也因此，它们的繁衍速度与日俱增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http://img3.imgtn.bdimg.com/it/u=2729070751,1673127462&amp;fm=21&amp;gp=0.jpg"/>
          <p:cNvSpPr>
            <a:spLocks noChangeAspect="1" noChangeArrowheads="1"/>
          </p:cNvSpPr>
          <p:nvPr/>
        </p:nvSpPr>
        <p:spPr bwMode="auto">
          <a:xfrm>
            <a:off x="44450" y="-2659063"/>
            <a:ext cx="7648575" cy="53625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611560" y="5301208"/>
            <a:ext cx="799288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后来，荒岛上出现了一种新奇的毒蛇，它们的体形并不是很庞大，相比之前在岛上横行只屈居刺猬之后的毒蛇来说还略逊一筹，但是，这种新奇毒蛇却极为凶猛，它们竟然能够对付岛上的霸主刺猬。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13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539552" y="5373216"/>
            <a:ext cx="81369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新奇毒蛇只要一遇上刺猬，尽管刺猬会蜷曲成球，竖起尖刺，但是它并不会退缩，而是以冲刺的速度向刺猬冲去，然后张开大嘴就把刺猬给吞了下去，然后会听到咀嚼的声音，不一会儿就消化掉了。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869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5085184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这真是个令人匪夷所思的动作，也是令其他毒蛇想都不敢想的举动，浑身都是刺的刺猬一旦吃进嘴里，喉管不会被扎烂吗？胃不会被刺破吗？但是这种新奇毒蛇又确实做到了，而且还没有受到任何的损伤。后来，这种新奇毒蛇越来越多，很快便抢占了刺猬的霸主地位，成为荒岛上名副其实的新霸主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p.chanyouji.cn/1426849052/A4FEF7A1-916C-4C40-AF8C-6D1F57E4F3C4.jpg?imageView/2/w/640/h/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000625"/>
          </a:xfrm>
          <a:prstGeom prst="rect">
            <a:avLst/>
          </a:prstGeom>
          <a:noFill/>
        </p:spPr>
      </p:pic>
      <p:sp>
        <p:nvSpPr>
          <p:cNvPr id="4" name="矩形 3"/>
          <p:cNvSpPr/>
          <p:nvPr/>
        </p:nvSpPr>
        <p:spPr>
          <a:xfrm>
            <a:off x="611560" y="5301208"/>
            <a:ext cx="813690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科学家去荒岛上捕捉了这样的一条蛇，准备作为研究。当剖开蛇的身子时，科学家发现它们的喉管竟然如铁般坚硬，长满了厚厚的茧，胃更是坚硬。这个发现一度令科学家很是不解，难道这种蛇天生就具有这样的喉管和胃？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467544" y="5229200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这个问题直到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1938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才得到解决。当时有另一位科学家又一次前往荒岛上调查，在一个洞穴里偶然发现了跟之前极其相似的新奇毒蛇。这条毒蛇很幼小，蜷曲在那里一动不动，于是他用捕蛇器很轻易地捕捉到了这条蛇。然而，令人瞠目结舌的一幕出现了，当科学家又一次剖开蛇身时，它的喉管和胃里竟然长满了刺猬般尖锐的刺。有一小部分的刺已经脱落，被坚硬的茧代替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ingyan\AppData\Local\Microsoft\Windows\Temporary Internet Files\Low\Content.IE5\X36D18WS\U7398P704DT2013083017512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229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95536" y="5301208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这时科学家已经完全明白了，原来这种新奇毒蛇并不是一出生就有着坚硬的喉管和胃的，相反是长满了利刺，在这种条件下，小蛇只能轻微地移动，尽管体内被刺得伤痕累累，但是它也必须得忍耐，长年累月地忍耐被刺的痛苦，直到刺脱落成为茧的那一天。那么它必须得忍耐多久？科学家又一次证实，这种忍耐的持续期限在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年左右。</a:t>
            </a: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hotocdn.sohu.com/20150730/Img417863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08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11560" y="5373216"/>
            <a:ext cx="82089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原来，</a:t>
            </a:r>
            <a:r>
              <a:rPr lang="en-US" altLang="zh-CN" sz="1400" dirty="0" smtClean="0"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400" dirty="0" smtClean="0">
                <a:latin typeface="微软雅黑" pitchFamily="34" charset="-122"/>
                <a:ea typeface="微软雅黑" pitchFamily="34" charset="-122"/>
              </a:rPr>
              <a:t>年的忍耐，只是为了磨刺，只是为了有朝一日蜕变成为能够轻易吞食刺猬的王者。这种艰难的付出和忍耐，令我们人类刮目相看，也令我们感到无比羞愧。</a:t>
            </a:r>
            <a:endParaRPr lang="zh-CN" altLang="en-US" sz="14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1313" y="0"/>
            <a:ext cx="24526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9512" y="116632"/>
            <a:ext cx="3458294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rgbClr val="0070C0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764</Words>
  <Application>Microsoft Office PowerPoint</Application>
  <PresentationFormat>全屏显示(4:3)</PresentationFormat>
  <Paragraphs>26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华文琥珀</vt:lpstr>
      <vt:lpstr>华文楷体</vt:lpstr>
      <vt:lpstr>华文新魏</vt:lpstr>
      <vt:lpstr>宋体</vt:lpstr>
      <vt:lpstr>微软雅黑</vt:lpstr>
      <vt:lpstr>Arial</vt:lpstr>
      <vt:lpstr>Arial Black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AEMCHINA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jingyan</dc:creator>
  <cp:lastModifiedBy>HR-Yan Jing</cp:lastModifiedBy>
  <cp:revision>14</cp:revision>
  <dcterms:created xsi:type="dcterms:W3CDTF">2016-07-18T07:34:49Z</dcterms:created>
  <dcterms:modified xsi:type="dcterms:W3CDTF">2016-09-08T08:58:36Z</dcterms:modified>
</cp:coreProperties>
</file>