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2" r:id="rId3"/>
    <p:sldId id="256" r:id="rId4"/>
    <p:sldId id="264" r:id="rId5"/>
    <p:sldId id="261" r:id="rId6"/>
    <p:sldId id="259" r:id="rId7"/>
    <p:sldId id="260" r:id="rId8"/>
    <p:sldId id="258" r:id="rId9"/>
    <p:sldId id="257" r:id="rId10"/>
    <p:sldId id="265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2" d="100"/>
          <a:sy n="92" d="100"/>
        </p:scale>
        <p:origin x="8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F8BB-E84B-4354-8F56-1F40115D54E4}" type="datetimeFigureOut">
              <a:rPr lang="zh-CN" altLang="en-US" smtClean="0"/>
              <a:t>2016-8-26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F2054-D09A-4B41-A023-0E27F6E829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323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F8BB-E84B-4354-8F56-1F40115D54E4}" type="datetimeFigureOut">
              <a:rPr lang="zh-CN" altLang="en-US" smtClean="0"/>
              <a:t>2016-8-26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F2054-D09A-4B41-A023-0E27F6E829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96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F8BB-E84B-4354-8F56-1F40115D54E4}" type="datetimeFigureOut">
              <a:rPr lang="zh-CN" altLang="en-US" smtClean="0"/>
              <a:t>2016-8-26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F2054-D09A-4B41-A023-0E27F6E829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3215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F8BB-E84B-4354-8F56-1F40115D54E4}" type="datetimeFigureOut">
              <a:rPr lang="zh-CN" altLang="en-US" smtClean="0"/>
              <a:t>2016-8-26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F2054-D09A-4B41-A023-0E27F6E829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5693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F8BB-E84B-4354-8F56-1F40115D54E4}" type="datetimeFigureOut">
              <a:rPr lang="zh-CN" altLang="en-US" smtClean="0"/>
              <a:t>2016-8-26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F2054-D09A-4B41-A023-0E27F6E829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7593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F8BB-E84B-4354-8F56-1F40115D54E4}" type="datetimeFigureOut">
              <a:rPr lang="zh-CN" altLang="en-US" smtClean="0"/>
              <a:t>2016-8-26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F2054-D09A-4B41-A023-0E27F6E829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0413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F8BB-E84B-4354-8F56-1F40115D54E4}" type="datetimeFigureOut">
              <a:rPr lang="zh-CN" altLang="en-US" smtClean="0"/>
              <a:t>2016-8-26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F2054-D09A-4B41-A023-0E27F6E829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3628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F8BB-E84B-4354-8F56-1F40115D54E4}" type="datetimeFigureOut">
              <a:rPr lang="zh-CN" altLang="en-US" smtClean="0"/>
              <a:t>2016-8-26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F2054-D09A-4B41-A023-0E27F6E829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356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F8BB-E84B-4354-8F56-1F40115D54E4}" type="datetimeFigureOut">
              <a:rPr lang="zh-CN" altLang="en-US" smtClean="0"/>
              <a:t>2016-8-26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F2054-D09A-4B41-A023-0E27F6E829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427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F8BB-E84B-4354-8F56-1F40115D54E4}" type="datetimeFigureOut">
              <a:rPr lang="zh-CN" altLang="en-US" smtClean="0"/>
              <a:t>2016-8-26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F2054-D09A-4B41-A023-0E27F6E829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684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F8BB-E84B-4354-8F56-1F40115D54E4}" type="datetimeFigureOut">
              <a:rPr lang="zh-CN" altLang="en-US" smtClean="0"/>
              <a:t>2016-8-26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F2054-D09A-4B41-A023-0E27F6E829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9232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2F8BB-E84B-4354-8F56-1F40115D54E4}" type="datetimeFigureOut">
              <a:rPr lang="zh-CN" altLang="en-US" smtClean="0"/>
              <a:t>2016-8-26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F2054-D09A-4B41-A023-0E27F6E829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7593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3531"/>
            <a:ext cx="9144000" cy="5745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05594" y="13853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825218" y="5725585"/>
            <a:ext cx="3286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chemeClr val="accent1">
                    <a:lumMod val="75000"/>
                  </a:schemeClr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  <a:latin typeface="华文琥珀" pitchFamily="2" charset="-122"/>
                <a:ea typeface="华文琥珀" pitchFamily="2" charset="-122"/>
              </a:rPr>
              <a:t>232 </a:t>
            </a:r>
            <a:r>
              <a:rPr lang="zh-CN" altLang="en-US" dirty="0" smtClean="0">
                <a:solidFill>
                  <a:schemeClr val="accent1">
                    <a:lumMod val="75000"/>
                  </a:schemeClr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9480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82" cy="4634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05594" y="13853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976438" y="4519395"/>
            <a:ext cx="4714875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</p:spTree>
    <p:extLst>
      <p:ext uri="{BB962C8B-B14F-4D97-AF65-F5344CB8AC3E}">
        <p14:creationId xmlns:p14="http://schemas.microsoft.com/office/powerpoint/2010/main" val="286980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矩形 8"/>
          <p:cNvSpPr/>
          <p:nvPr/>
        </p:nvSpPr>
        <p:spPr>
          <a:xfrm>
            <a:off x="405246" y="5183520"/>
            <a:ext cx="8520545" cy="1511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21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日，女排登新闻联播，在北京时间七点准时开播的</a:t>
            </a:r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新闻联播</a:t>
            </a:r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中，中国女排夺冠的消息，被呈现到全国观众的眼前。新闻联播刚开播不久，央视便报道了女排夺冠的消息。并给与女排夺冠高度评价，同时央视记者还分别前往朱婷、刘晓彤等人的老家进行深入报道，整个报道从</a:t>
            </a:r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点</a:t>
            </a:r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04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分持续到</a:t>
            </a:r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点</a:t>
            </a:r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11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分，大约持续</a:t>
            </a:r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分钟。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05594" y="13853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90490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61108" y="5508922"/>
            <a:ext cx="84582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作为中国最知名的新闻播报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节目</a:t>
            </a:r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,《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新闻联播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影响力可谓广泛，并伴随着每个国人的成长。更令人啧啧惊叹的是，央视用了很大的篇幅，来对女排进行报道，并数次强调了“女排精神”。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1695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05594" y="13853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4425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11724" y="5415400"/>
            <a:ext cx="84685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当然想来也不意外，女排这一次是在逆境中奋起。从小组赛的磕磕绊绊到淘汰赛的越战越勇，女排的表现令国人振奋。此外值得一提的是，女排与塞尔维亚的决赛，收视率达到了近乎疯狂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70%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。巨大的影响力，由此可见一斑。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2807" cy="5164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05594" y="13853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51098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05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426030" y="5270201"/>
            <a:ext cx="8541327" cy="1511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女排夺冠，意料之外，情理之中。说意料之外，是因为赛前种种不被看好，就连国际排联前主席魏纪中老爷子都不看好，郎指导自己都放了软话，大家也都在说，即便是亚军，也很不错了。说情理之中，是因为国际体坛著名的“乌鸦嘴”贝利大叔表示，他看好塞尔维亚。于是，大家似乎又有了那么一些希望。当然，以上种种，都可视为烟幕弹、心理战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05594" y="13853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28751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237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311727" y="5266649"/>
            <a:ext cx="8562109" cy="1511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女排终于赢了，人们略为平静，这才发现，女排夺冠也是一种必然。比如，对于郎平的用人，历来颇多非议。直到小组赛，女排的成绩都不好，压力越来越大。但郎指导没有“从善如流”，依旧坚持自己的一套。这种坚持最终也有了成效。事实证明，郎指导的用人是正确的。所以说，胜利需要坚持，需要领军人不懈地坚持，甚至是固执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05594" y="13853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9115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340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415635" y="5467359"/>
            <a:ext cx="8447809" cy="1188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许多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90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后、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00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后的年轻人，是第一次感受到中国女排的强大与辉煌。但他们的父辈乃至祖辈，早已对中国女排铭记于心。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35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年前，中国女排就夺得了世界冠军，并且一直在不停地书写着自己的传奇。虽然中间有低谷，有失败，但最终还是给人们带来惊喜。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05594" y="13853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56447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6028" y="5673441"/>
            <a:ext cx="84893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可以说，现在的中国，活着的几代人，都受到过女排精神的感染，也就出现了这次女排夺冠，几代人在电视前欢呼的场景。能让不同年代的人产生相同的情感，更说明女排的可贵。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94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-93519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05594" y="13853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75983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05249" y="5194681"/>
            <a:ext cx="8478982" cy="1511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有一种感动就叫“中国女排”。它能贯穿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30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后、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40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后直到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90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后、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00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后，相信也能继续下去。这种情感是对女排最好的褒奖。是女排带给了大家欢乐和自豪，人们自然要用情感给予回馈。</a:t>
            </a:r>
            <a:r>
              <a:rPr lang="zh-CN" altLang="en-US" sz="1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其实，看着女排，想想自己，每一个对未来有憧憬并为之不懈努力的人，都算得上有勇气的人，也完全能像女排一样，迎难而上，去进行自己人生的搏击。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81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05594" y="13853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84966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</TotalTime>
  <Words>684</Words>
  <Application>Microsoft Office PowerPoint</Application>
  <PresentationFormat>全屏显示(4:3)</PresentationFormat>
  <Paragraphs>23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黑体</vt:lpstr>
      <vt:lpstr>华文琥珀</vt:lpstr>
      <vt:lpstr>华文楷体</vt:lpstr>
      <vt:lpstr>宋体</vt:lpstr>
      <vt:lpstr>Arial</vt:lpstr>
      <vt:lpstr>Arial Black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HR-Yan Jing</dc:creator>
  <cp:lastModifiedBy>HR-Yan Jing</cp:lastModifiedBy>
  <cp:revision>10</cp:revision>
  <dcterms:created xsi:type="dcterms:W3CDTF">2016-08-23T06:49:09Z</dcterms:created>
  <dcterms:modified xsi:type="dcterms:W3CDTF">2016-08-26T01:50:19Z</dcterms:modified>
</cp:coreProperties>
</file>