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58" r:id="rId6"/>
    <p:sldId id="261" r:id="rId7"/>
    <p:sldId id="262" r:id="rId8"/>
    <p:sldId id="267" r:id="rId9"/>
    <p:sldId id="266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7047-AD4A-46EC-A7E2-B62006A69259}" type="datetimeFigureOut">
              <a:rPr lang="zh-CN" altLang="en-US" smtClean="0"/>
              <a:pPr/>
              <a:t>2016-8-18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9800-1FA3-4BA7-B491-23BC7B95E9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7047-AD4A-46EC-A7E2-B62006A69259}" type="datetimeFigureOut">
              <a:rPr lang="zh-CN" altLang="en-US" smtClean="0"/>
              <a:pPr/>
              <a:t>2016-8-18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9800-1FA3-4BA7-B491-23BC7B95E9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7047-AD4A-46EC-A7E2-B62006A69259}" type="datetimeFigureOut">
              <a:rPr lang="zh-CN" altLang="en-US" smtClean="0"/>
              <a:pPr/>
              <a:t>2016-8-18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9800-1FA3-4BA7-B491-23BC7B95E9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7047-AD4A-46EC-A7E2-B62006A69259}" type="datetimeFigureOut">
              <a:rPr lang="zh-CN" altLang="en-US" smtClean="0"/>
              <a:pPr/>
              <a:t>2016-8-18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9800-1FA3-4BA7-B491-23BC7B95E9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7047-AD4A-46EC-A7E2-B62006A69259}" type="datetimeFigureOut">
              <a:rPr lang="zh-CN" altLang="en-US" smtClean="0"/>
              <a:pPr/>
              <a:t>2016-8-18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9800-1FA3-4BA7-B491-23BC7B95E9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7047-AD4A-46EC-A7E2-B62006A69259}" type="datetimeFigureOut">
              <a:rPr lang="zh-CN" altLang="en-US" smtClean="0"/>
              <a:pPr/>
              <a:t>2016-8-18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9800-1FA3-4BA7-B491-23BC7B95E9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7047-AD4A-46EC-A7E2-B62006A69259}" type="datetimeFigureOut">
              <a:rPr lang="zh-CN" altLang="en-US" smtClean="0"/>
              <a:pPr/>
              <a:t>2016-8-18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9800-1FA3-4BA7-B491-23BC7B95E9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7047-AD4A-46EC-A7E2-B62006A69259}" type="datetimeFigureOut">
              <a:rPr lang="zh-CN" altLang="en-US" smtClean="0"/>
              <a:pPr/>
              <a:t>2016-8-18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9800-1FA3-4BA7-B491-23BC7B95E9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7047-AD4A-46EC-A7E2-B62006A69259}" type="datetimeFigureOut">
              <a:rPr lang="zh-CN" altLang="en-US" smtClean="0"/>
              <a:pPr/>
              <a:t>2016-8-18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9800-1FA3-4BA7-B491-23BC7B95E9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7047-AD4A-46EC-A7E2-B62006A69259}" type="datetimeFigureOut">
              <a:rPr lang="zh-CN" altLang="en-US" smtClean="0"/>
              <a:pPr/>
              <a:t>2016-8-18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9800-1FA3-4BA7-B491-23BC7B95E9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7047-AD4A-46EC-A7E2-B62006A69259}" type="datetimeFigureOut">
              <a:rPr lang="zh-CN" altLang="en-US" smtClean="0"/>
              <a:pPr/>
              <a:t>2016-8-18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9800-1FA3-4BA7-B491-23BC7B95E9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37047-AD4A-46EC-A7E2-B62006A69259}" type="datetimeFigureOut">
              <a:rPr lang="zh-CN" altLang="en-US" smtClean="0"/>
              <a:pPr/>
              <a:t>2016-8-18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9800-1FA3-4BA7-B491-23BC7B95E9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6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5805264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5400" dirty="0">
                <a:latin typeface="华文行楷" pitchFamily="2" charset="-122"/>
                <a:ea typeface="华文行楷" pitchFamily="2" charset="-122"/>
              </a:rPr>
              <a:t>马拉松</a:t>
            </a:r>
            <a:r>
              <a: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行楷" pitchFamily="2" charset="-122"/>
                <a:ea typeface="华文行楷" pitchFamily="2" charset="-122"/>
              </a:rPr>
              <a:t>“</a:t>
            </a:r>
            <a:r>
              <a:rPr lang="zh-CN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行楷" pitchFamily="2" charset="-122"/>
                <a:ea typeface="华文行楷" pitchFamily="2" charset="-122"/>
              </a:rPr>
              <a:t>上瘾症</a:t>
            </a:r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行楷" pitchFamily="2" charset="-122"/>
                <a:ea typeface="华文行楷" pitchFamily="2" charset="-122"/>
              </a:rPr>
              <a:t>”</a:t>
            </a:r>
            <a:endParaRPr lang="zh-CN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20072" y="4437112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231 </a:t>
            </a:r>
            <a:r>
              <a:rPr lang="zh-CN" altLang="en-US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586" y="18864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5536" y="5199585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4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、慢就是快，一开始不要太快，保持自己的心率不要高于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140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，这样可以跑得更久，那些一开始就快跑的人很难持久。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5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、尊重自己身体的反馈，当自己觉得自己身体吃不消的时候不要死扛，休息一下等身体康复了再跑。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.jxvdy.com/2015/0729/55b8620bb63b864ac4a8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29201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3568" y="5373216"/>
            <a:ext cx="8100392" cy="11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你从这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5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点感悟中能看到什么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宋体" pitchFamily="2" charset="-122"/>
              </a:rPr>
              <a:t>？</a:t>
            </a:r>
            <a:endParaRPr lang="en-US" altLang="zh-CN" sz="1600" dirty="0" smtClean="0">
              <a:latin typeface="黑体" pitchFamily="49" charset="-122"/>
              <a:ea typeface="黑体" pitchFamily="49" charset="-122"/>
              <a:cs typeface="宋体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宋体" pitchFamily="2" charset="-122"/>
              </a:rPr>
              <a:t>应该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不仅仅是跑步，而是做人、做事、做企业的道理。大道相通，人生和事业就是无数个马拉松。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lizhi135.com/article/id/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79712" y="4221088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3568" y="5647220"/>
            <a:ext cx="7812360" cy="7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据说在现在企业家中，最流行的运动不是高尔夫，而是跑马拉松。我周围就有这么一群做企业的，几年前还挺着一个大肚腩，现在他们的身材苗条有型。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7544" y="5171708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这些跑马拉松的企业家中，最有名的人是万科总经理郁亮。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5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年前的“中年发福男”经过刻苦训练，现在已经变成了身材瘦削的“型男”，马拉松成绩堪比专业运动员。现在的万科高管中，跑马拉松已经成了一种流行风潮，甚至网络上流行一篇文章，说那些能够带领团队跑马拉松的管理者更容易获得升迁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11560" y="5157192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为什么这些企业家喜欢马拉松？仅仅用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跟风”是无法解释这种现象的。这些企业家都是非常理性的人，他们有很强的独立意识，不是跟风起哄的粉丝。很多朋友确实很享受长跑的感觉，这种感觉甚至会让人上瘾。生理学的角度解释就是，长跑会让人体分泌多巴胺和内啡肽，这两种激素会让人产生一种很快乐的感觉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9552" y="4869160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长跑的人都会有这种快乐感觉，但能够让人快乐的方法很多，没必要非要用这种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折磨自己”的方法。除了让人有些上瘾的多巴胺和内啡肽之外，还有什么是让企业家们跑起来停不下来的东西呢？除了生理上的原因之外，我觉得还可以从心理层面解释，那就是长跑给了他们很强的满足感，这种满足感和做企业的满足感非常相似，甚至和人在整个职业生涯的满足感非常相似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9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7544" y="5013176"/>
            <a:ext cx="8352928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试想一下，一个人大学本科毕业时大约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22——23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岁，到他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65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岁退休，工作年限正好是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42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年多一点，和马拉松的距离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42.195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公里很接近。很多人在刚刚步入社会时都血气方刚充满干劲，但后来发现现实和理想相差甚远，开始怀疑自己的目标，对未来陷入迷茫和焦虑，只有那些坚韧不拔的人能够坚持下来，等熬过了最艰难的那个时间点之后，人的状态会越来越好，开始享受跑步这个过程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11560" y="5726777"/>
            <a:ext cx="8064896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一位领导以前身体一直不太好，跑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1000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米都会气喘吁吁，经过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2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年的持续训练，他已经能轻松地在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4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小时之内跑完全程马拉松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  <a:cs typeface="宋体" pitchFamily="2" charset="-122"/>
              </a:rPr>
              <a:t>。</a:t>
            </a:r>
            <a:endParaRPr lang="zh-CN" altLang="en-US" sz="1600" dirty="0"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611560" y="5373216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他在和我分享跑马拉松的五点感悟：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 1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、每个人都有自己的起点，哪怕这个起点只有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1000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米，也要悦纳自己。</a:t>
            </a:r>
          </a:p>
          <a:p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9552" y="5557882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2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、不要一开始就设定很高的目标，每跑完一段距离都要给自己打气，自己又超越了自己。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3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、和自己比，不要和别人比，心无旁骛，专心致志。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5594" y="13853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698</Words>
  <Application>Microsoft Office PowerPoint</Application>
  <PresentationFormat>全屏显示(4:3)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黑体</vt:lpstr>
      <vt:lpstr>华文行楷</vt:lpstr>
      <vt:lpstr>华文琥珀</vt:lpstr>
      <vt:lpstr>华文楷体</vt:lpstr>
      <vt:lpstr>宋体</vt:lpstr>
      <vt:lpstr>Arial</vt:lpstr>
      <vt:lpstr>Arial Black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AEMCHINA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HR-Yan Jing</cp:lastModifiedBy>
  <cp:revision>6</cp:revision>
  <dcterms:created xsi:type="dcterms:W3CDTF">2016-06-06T06:17:15Z</dcterms:created>
  <dcterms:modified xsi:type="dcterms:W3CDTF">2016-08-18T05:15:09Z</dcterms:modified>
</cp:coreProperties>
</file>